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2" r:id="rId8"/>
    <p:sldId id="265" r:id="rId9"/>
    <p:sldId id="264" r:id="rId10"/>
    <p:sldId id="263" r:id="rId11"/>
    <p:sldId id="266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2015/2/26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技術トピックス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2015/03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3-5. Optimizer Trace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en-US" altLang="ja-JP" dirty="0" smtClean="0"/>
              <a:t>MYSQL5.6</a:t>
            </a:r>
            <a:r>
              <a:rPr kumimoji="1" lang="ja-JP" altLang="en-US" dirty="0" smtClean="0"/>
              <a:t>の機能に「</a:t>
            </a:r>
            <a:r>
              <a:rPr lang="en-US" altLang="ja-JP" dirty="0" smtClean="0"/>
              <a:t>Optimizer Trace</a:t>
            </a:r>
            <a:r>
              <a:rPr kumimoji="1" lang="ja-JP" altLang="en-US" dirty="0" smtClean="0"/>
              <a:t>」</a:t>
            </a:r>
            <a:r>
              <a:rPr lang="ja-JP" altLang="en-US" dirty="0" smtClean="0"/>
              <a:t>があります。</a:t>
            </a:r>
            <a:endParaRPr lang="en-US" altLang="ja-JP" dirty="0" smtClean="0"/>
          </a:p>
          <a:p>
            <a:r>
              <a:rPr lang="ja-JP" altLang="en-US" dirty="0" smtClean="0"/>
              <a:t>これ</a:t>
            </a:r>
            <a:r>
              <a:rPr lang="ja-JP" altLang="en-US" dirty="0" smtClean="0"/>
              <a:t>を使用すると「</a:t>
            </a:r>
            <a:r>
              <a:rPr lang="en-US" altLang="ja-JP" dirty="0" smtClean="0"/>
              <a:t>SORT_MODE</a:t>
            </a:r>
            <a:r>
              <a:rPr lang="ja-JP" altLang="en-US" dirty="0" smtClean="0"/>
              <a:t>」で何を使用しているかが分かります。</a:t>
            </a:r>
            <a:endParaRPr lang="en-US" altLang="ja-JP" dirty="0" smtClean="0"/>
          </a:p>
          <a:p>
            <a:r>
              <a:rPr lang="ja-JP" altLang="en-US" dirty="0" smtClean="0"/>
              <a:t>例えば「</a:t>
            </a:r>
            <a:r>
              <a:rPr lang="en-US" altLang="ja-JP" dirty="0" err="1" smtClean="0"/>
              <a:t>rowid</a:t>
            </a:r>
            <a:r>
              <a:rPr lang="ja-JP" altLang="en-US" dirty="0" smtClean="0"/>
              <a:t>」を使用されると順序が変わる可能性あり。</a:t>
            </a:r>
            <a:endParaRPr lang="en-US" altLang="ja-JP" dirty="0" smtClean="0"/>
          </a:p>
          <a:p>
            <a:r>
              <a:rPr lang="ja-JP" altLang="en-US" dirty="0" smtClean="0"/>
              <a:t>原文で</a:t>
            </a:r>
            <a:r>
              <a:rPr lang="ja-JP" altLang="en-US" dirty="0" smtClean="0"/>
              <a:t>は「</a:t>
            </a:r>
            <a:r>
              <a:rPr lang="en-US" altLang="ja-JP" dirty="0" smtClean="0"/>
              <a:t> If a </a:t>
            </a:r>
            <a:r>
              <a:rPr lang="en-US" altLang="ja-JP" dirty="0" err="1" smtClean="0"/>
              <a:t>filesort</a:t>
            </a:r>
            <a:r>
              <a:rPr lang="en-US" altLang="ja-JP" dirty="0" smtClean="0"/>
              <a:t> is done, EXPLAIN output includes Using </a:t>
            </a:r>
            <a:r>
              <a:rPr lang="en-US" altLang="ja-JP" dirty="0" err="1" smtClean="0"/>
              <a:t>filesort</a:t>
            </a:r>
            <a:r>
              <a:rPr lang="en-US" altLang="ja-JP" dirty="0" smtClean="0"/>
              <a:t> in the Extra column. Also, optimizer trace output includes a </a:t>
            </a:r>
            <a:r>
              <a:rPr lang="en-US" altLang="ja-JP" dirty="0" err="1" smtClean="0"/>
              <a:t>filesort_summary</a:t>
            </a:r>
            <a:r>
              <a:rPr lang="en-US" altLang="ja-JP" dirty="0" smtClean="0"/>
              <a:t> block. 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「</a:t>
            </a:r>
            <a:r>
              <a:rPr lang="en-US" altLang="ja-JP" dirty="0" smtClean="0"/>
              <a:t> </a:t>
            </a:r>
            <a:r>
              <a:rPr lang="en-US" altLang="ja-JP" dirty="0" smtClean="0"/>
              <a:t>Extra column </a:t>
            </a:r>
            <a:r>
              <a:rPr lang="ja-JP" altLang="en-US" dirty="0" smtClean="0"/>
              <a:t>」カラム次第でいいのか？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ja-JP" altLang="en-US" dirty="0" smtClean="0"/>
              <a:t>正しく読めているかな・・・不安・・・。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sz="2300" dirty="0" smtClean="0"/>
              <a:t>http://docs.oracle.com/cd/E17952_01/refman-5.6-en/order-by-optimization.html</a:t>
            </a:r>
            <a:endParaRPr lang="en-US" altLang="ja-JP" sz="23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3-5. </a:t>
            </a:r>
            <a:r>
              <a:rPr lang="en-US" altLang="ja-JP" dirty="0" smtClean="0"/>
              <a:t>Optimizer </a:t>
            </a:r>
            <a:r>
              <a:rPr lang="en-US" altLang="ja-JP" dirty="0" smtClean="0"/>
              <a:t>Trace</a:t>
            </a:r>
            <a:r>
              <a:rPr lang="ja-JP" altLang="en-US" dirty="0" smtClean="0"/>
              <a:t>（補足）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kumimoji="1" lang="ja-JP" altLang="en-US" dirty="0" smtClean="0"/>
              <a:t>使い方についてはまずは有効に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sz="2500" dirty="0" smtClean="0"/>
              <a:t>「</a:t>
            </a:r>
            <a:r>
              <a:rPr lang="en-US" altLang="ja-JP" sz="2500" dirty="0" smtClean="0"/>
              <a:t> set session </a:t>
            </a:r>
            <a:r>
              <a:rPr lang="en-US" altLang="ja-JP" sz="2500" dirty="0" err="1" smtClean="0"/>
              <a:t>optimizer_trace</a:t>
            </a:r>
            <a:r>
              <a:rPr lang="en-US" altLang="ja-JP" sz="2500" dirty="0" smtClean="0"/>
              <a:t>='enabled=</a:t>
            </a:r>
            <a:r>
              <a:rPr lang="en-US" altLang="ja-JP" sz="2500" dirty="0" err="1" smtClean="0"/>
              <a:t>on,one_line</a:t>
            </a:r>
            <a:r>
              <a:rPr lang="en-US" altLang="ja-JP" sz="2500" dirty="0" smtClean="0"/>
              <a:t>=off'; </a:t>
            </a:r>
            <a:r>
              <a:rPr lang="ja-JP" altLang="en-US" sz="2500" dirty="0" smtClean="0"/>
              <a:t>」</a:t>
            </a:r>
            <a:endParaRPr kumimoji="1" lang="en-US" altLang="ja-JP" sz="2500" dirty="0" smtClean="0"/>
          </a:p>
          <a:p>
            <a:r>
              <a:rPr lang="ja-JP" altLang="en-US" dirty="0" smtClean="0"/>
              <a:t>バッファサイズ拡張</a:t>
            </a:r>
            <a:endParaRPr lang="en-US" altLang="ja-JP" dirty="0" smtClean="0"/>
          </a:p>
          <a:p>
            <a:pPr>
              <a:buNone/>
            </a:pPr>
            <a:r>
              <a:rPr lang="ja-JP" altLang="en-US" sz="2500" dirty="0" smtClean="0"/>
              <a:t>「</a:t>
            </a:r>
            <a:r>
              <a:rPr lang="en-US" altLang="ja-JP" sz="2500" dirty="0" smtClean="0"/>
              <a:t> set session </a:t>
            </a:r>
            <a:r>
              <a:rPr lang="en-US" altLang="ja-JP" sz="2500" dirty="0" err="1" smtClean="0"/>
              <a:t>optimizer_trace_max_mem_size</a:t>
            </a:r>
            <a:r>
              <a:rPr lang="en-US" altLang="ja-JP" sz="2500" dirty="0" smtClean="0"/>
              <a:t>=102400; </a:t>
            </a:r>
            <a:r>
              <a:rPr lang="ja-JP" altLang="en-US" sz="2500" dirty="0" smtClean="0"/>
              <a:t>」</a:t>
            </a:r>
            <a:endParaRPr lang="en-US" altLang="ja-JP" sz="2500" dirty="0" smtClean="0"/>
          </a:p>
          <a:p>
            <a:r>
              <a:rPr lang="ja-JP" altLang="en-US" dirty="0" smtClean="0"/>
              <a:t>対象</a:t>
            </a:r>
            <a:r>
              <a:rPr lang="en-US" altLang="ja-JP" dirty="0" smtClean="0"/>
              <a:t>SQL</a:t>
            </a:r>
            <a:r>
              <a:rPr lang="ja-JP" altLang="en-US" dirty="0" smtClean="0"/>
              <a:t>発行</a:t>
            </a:r>
            <a:endParaRPr lang="en-US" altLang="ja-JP" dirty="0" smtClean="0"/>
          </a:p>
          <a:p>
            <a:r>
              <a:rPr lang="ja-JP" altLang="en-US" dirty="0" smtClean="0"/>
              <a:t>最後</a:t>
            </a:r>
            <a:r>
              <a:rPr lang="ja-JP" altLang="en-US" dirty="0" smtClean="0"/>
              <a:t>に保存されたテーブルを検索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「</a:t>
            </a:r>
            <a:r>
              <a:rPr lang="en-US" altLang="ja-JP" dirty="0" smtClean="0"/>
              <a:t>select </a:t>
            </a:r>
            <a:r>
              <a:rPr lang="en-US" altLang="ja-JP" dirty="0" smtClean="0"/>
              <a:t>* from </a:t>
            </a:r>
            <a:r>
              <a:rPr lang="en-US" altLang="ja-JP" dirty="0" err="1" smtClean="0"/>
              <a:t>information_schema.optimizer_trace</a:t>
            </a:r>
            <a:r>
              <a:rPr lang="en-US" altLang="ja-JP" dirty="0" smtClean="0"/>
              <a:t>\G;</a:t>
            </a:r>
            <a:r>
              <a:rPr lang="ja-JP" altLang="en-US" dirty="0" smtClean="0"/>
              <a:t>」</a:t>
            </a:r>
            <a:endParaRPr lang="en-US" altLang="ja-JP" dirty="0" smtClean="0"/>
          </a:p>
          <a:p>
            <a:r>
              <a:rPr lang="ja-JP" altLang="en-US" dirty="0" smtClean="0"/>
              <a:t>上記内容</a:t>
            </a:r>
            <a:r>
              <a:rPr lang="ja-JP" altLang="en-US" dirty="0" smtClean="0"/>
              <a:t>は以下のサイトで説明されています</a:t>
            </a:r>
            <a:endParaRPr kumimoji="1"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参照</a:t>
            </a:r>
            <a:r>
              <a:rPr lang="en-US" altLang="ja-JP" dirty="0" smtClean="0"/>
              <a:t>】</a:t>
            </a:r>
          </a:p>
          <a:p>
            <a:pPr>
              <a:buNone/>
            </a:pPr>
            <a:r>
              <a:rPr lang="en-US" altLang="ja-JP" sz="2000" dirty="0" smtClean="0"/>
              <a:t>http://mugenup-tech.hatenadiary.com/entry/2014/06/09/173036</a:t>
            </a:r>
            <a:endParaRPr kumimoji="1" lang="ja-JP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1. Chrome40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ja-JP" altLang="en-US" dirty="0" smtClean="0"/>
              <a:t>以前</a:t>
            </a:r>
            <a:r>
              <a:rPr lang="ja-JP" altLang="en-US" dirty="0" smtClean="0"/>
              <a:t>のバージョンで使っていた「</a:t>
            </a:r>
            <a:r>
              <a:rPr lang="en-US" altLang="ja-JP" dirty="0" smtClean="0"/>
              <a:t>SPDY</a:t>
            </a:r>
            <a:r>
              <a:rPr lang="ja-JP" altLang="en-US" dirty="0" smtClean="0"/>
              <a:t>」を止めて、</a:t>
            </a:r>
            <a:r>
              <a:rPr lang="en-US" altLang="ja-JP" dirty="0" smtClean="0"/>
              <a:t>HTTP/2</a:t>
            </a:r>
            <a:r>
              <a:rPr lang="ja-JP" altLang="en-US" dirty="0" smtClean="0"/>
              <a:t>へ移行するようです。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2016</a:t>
            </a:r>
            <a:r>
              <a:rPr lang="ja-JP" altLang="en-US" dirty="0" smtClean="0"/>
              <a:t>初旬を目途</a:t>
            </a:r>
            <a:endParaRPr lang="en-US" altLang="ja-JP" dirty="0" smtClean="0"/>
          </a:p>
          <a:p>
            <a:r>
              <a:rPr lang="ja-JP" altLang="en-US" dirty="0" smtClean="0"/>
              <a:t>これにより</a:t>
            </a:r>
            <a:r>
              <a:rPr lang="ja-JP" altLang="en-US" dirty="0" smtClean="0"/>
              <a:t>、</a:t>
            </a:r>
            <a:r>
              <a:rPr lang="en-US" altLang="ja-JP" dirty="0" smtClean="0"/>
              <a:t>SPDY</a:t>
            </a:r>
            <a:r>
              <a:rPr lang="ja-JP" altLang="en-US" dirty="0" smtClean="0"/>
              <a:t>のサポート終了予定</a:t>
            </a:r>
            <a:endParaRPr lang="en-US" altLang="ja-JP" dirty="0" smtClean="0"/>
          </a:p>
          <a:p>
            <a:r>
              <a:rPr lang="ja-JP" altLang="en-US" dirty="0" smtClean="0"/>
              <a:t>いよいよ</a:t>
            </a:r>
            <a:r>
              <a:rPr lang="ja-JP" altLang="en-US" dirty="0" smtClean="0"/>
              <a:t>、</a:t>
            </a:r>
            <a:r>
              <a:rPr lang="en-US" altLang="ja-JP" dirty="0" smtClean="0"/>
              <a:t>HTTP/2</a:t>
            </a:r>
            <a:r>
              <a:rPr lang="ja-JP" altLang="en-US" dirty="0" smtClean="0"/>
              <a:t>が本格化する感じですね！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2015/2/17</a:t>
            </a:r>
            <a:r>
              <a:rPr lang="ja-JP" altLang="en-US" dirty="0" smtClean="0"/>
              <a:t>に正式承認されましたしね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ja-JP" altLang="en-US" dirty="0" smtClean="0"/>
              <a:t>当初</a:t>
            </a:r>
            <a:r>
              <a:rPr lang="ja-JP" altLang="en-US" dirty="0" smtClean="0"/>
              <a:t>の</a:t>
            </a:r>
            <a:r>
              <a:rPr lang="en-US" altLang="ja-JP" dirty="0" smtClean="0"/>
              <a:t>HTTP2.0</a:t>
            </a:r>
            <a:r>
              <a:rPr lang="ja-JP" altLang="en-US" dirty="0" smtClean="0"/>
              <a:t>では無いので注意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【</a:t>
            </a:r>
            <a:r>
              <a:rPr lang="ja-JP" altLang="en-US" dirty="0" smtClean="0"/>
              <a:t>参考</a:t>
            </a:r>
            <a:r>
              <a:rPr lang="en-US" altLang="ja-JP" dirty="0" smtClean="0"/>
              <a:t>】 http://blog.chromium.org/2015/02/hello-http2-goodbye-spdy-http-is_9.html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2. Google</a:t>
            </a:r>
            <a:r>
              <a:rPr kumimoji="1" lang="ja-JP" altLang="en-US" dirty="0" smtClean="0"/>
              <a:t>検索結果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kumimoji="1" lang="ja-JP" altLang="en-US" dirty="0" smtClean="0"/>
              <a:t>現在、検索結果に「ライブチャット」できる機能を実験中らしい</a:t>
            </a:r>
            <a:endParaRPr kumimoji="1" lang="en-US" altLang="ja-JP" dirty="0" smtClean="0"/>
          </a:p>
          <a:p>
            <a:r>
              <a:rPr lang="ja-JP" altLang="en-US" dirty="0" smtClean="0"/>
              <a:t>もできたらいろんなことができそう！例えば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飲食店の予約電話が不要？</a:t>
            </a:r>
            <a:endParaRPr lang="en-US" altLang="ja-JP" dirty="0" smtClean="0"/>
          </a:p>
          <a:p>
            <a:pPr marL="514350" indent="-514350">
              <a:buAutoNum type="arabicParenBoth"/>
            </a:pPr>
            <a:r>
              <a:rPr lang="ja-JP" altLang="en-US" dirty="0" smtClean="0"/>
              <a:t>求人面接をライブチャット？</a:t>
            </a:r>
            <a:endParaRPr lang="en-US" altLang="ja-JP" dirty="0" smtClean="0"/>
          </a:p>
          <a:p>
            <a:r>
              <a:rPr lang="ja-JP" altLang="en-US" dirty="0" smtClean="0"/>
              <a:t>まあ</a:t>
            </a:r>
            <a:r>
              <a:rPr lang="ja-JP" altLang="en-US" dirty="0" smtClean="0"/>
              <a:t>、実験中なのでわからないですが・・・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参照</a:t>
            </a:r>
            <a:r>
              <a:rPr kumimoji="1" lang="en-US" altLang="ja-JP" dirty="0" smtClean="0"/>
              <a:t>】</a:t>
            </a:r>
          </a:p>
          <a:p>
            <a:pPr>
              <a:buNone/>
            </a:pPr>
            <a:r>
              <a:rPr lang="en-US" altLang="ja-JP" dirty="0" smtClean="0"/>
              <a:t>http://news.livedoor.com/article/detail/9822915/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3-1. MYSQL</a:t>
            </a:r>
            <a:r>
              <a:rPr kumimoji="1" lang="ja-JP" altLang="en-US" dirty="0" smtClean="0"/>
              <a:t>のソート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DB</a:t>
            </a:r>
            <a:r>
              <a:rPr lang="ja-JP" altLang="en-US" dirty="0" smtClean="0"/>
              <a:t>のソート処理はやったことが無い人はいないと思います。</a:t>
            </a:r>
            <a:endParaRPr lang="en-US" altLang="ja-JP" dirty="0" smtClean="0"/>
          </a:p>
          <a:p>
            <a:r>
              <a:rPr kumimoji="1" lang="ja-JP" altLang="en-US" dirty="0" smtClean="0"/>
              <a:t>そこ</a:t>
            </a:r>
            <a:r>
              <a:rPr kumimoji="1" lang="ja-JP" altLang="en-US" dirty="0" smtClean="0"/>
              <a:t>で</a:t>
            </a:r>
            <a:r>
              <a:rPr lang="ja-JP" altLang="en-US" dirty="0" smtClean="0"/>
              <a:t>皆さんに</a:t>
            </a:r>
            <a:r>
              <a:rPr lang="ja-JP" altLang="en-US" dirty="0" smtClean="0"/>
              <a:t>は簡単な問題を出したいと思います。</a:t>
            </a:r>
            <a:endParaRPr lang="en-US" altLang="ja-JP" dirty="0" smtClean="0"/>
          </a:p>
          <a:p>
            <a:r>
              <a:rPr kumimoji="1" lang="ja-JP" altLang="en-US" dirty="0" smtClean="0"/>
              <a:t>次ページにあるデータ情報を提示します</a:t>
            </a:r>
            <a:endParaRPr kumimoji="1" lang="en-US" altLang="ja-JP" dirty="0" smtClean="0"/>
          </a:p>
          <a:p>
            <a:r>
              <a:rPr lang="ja-JP" altLang="en-US" dirty="0" smtClean="0"/>
              <a:t>その検索結果を考えましょう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3-2. </a:t>
            </a:r>
            <a:r>
              <a:rPr kumimoji="1" lang="ja-JP" altLang="en-US" dirty="0" smtClean="0"/>
              <a:t>データ（</a:t>
            </a:r>
            <a:r>
              <a:rPr kumimoji="1" lang="en-US" altLang="ja-JP" dirty="0" smtClean="0"/>
              <a:t>info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6" name="コンテンツ プレースホル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68580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name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hobby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address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job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marks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Oobi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Eat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Tokyo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Ishikana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Money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Country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50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Hondu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Gambling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Out Tokyo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Nakayami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Sleep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Nagoya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Cat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Walk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Wood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Animal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Dog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Battle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Wood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Animal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3-3. SQL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では以下の</a:t>
            </a:r>
            <a:r>
              <a:rPr kumimoji="1" lang="en-US" altLang="ja-JP" dirty="0" smtClean="0"/>
              <a:t>2</a:t>
            </a:r>
            <a:r>
              <a:rPr kumimoji="1" lang="ja-JP" altLang="en-US" dirty="0" err="1" smtClean="0"/>
              <a:t>つの</a:t>
            </a:r>
            <a:r>
              <a:rPr kumimoji="1" lang="en-US" altLang="ja-JP" dirty="0" smtClean="0"/>
              <a:t>SQL</a:t>
            </a:r>
            <a:r>
              <a:rPr kumimoji="1" lang="ja-JP" altLang="en-US" dirty="0" smtClean="0"/>
              <a:t>では順序はいっしょでしょうか？</a:t>
            </a:r>
            <a:endParaRPr kumimoji="1" lang="en-US" altLang="ja-JP" dirty="0" smtClean="0"/>
          </a:p>
          <a:p>
            <a:r>
              <a:rPr lang="ja-JP" altLang="en-US" dirty="0" smtClean="0"/>
              <a:t>例えば</a:t>
            </a:r>
            <a:r>
              <a:rPr lang="en-US" altLang="ja-JP" dirty="0" smtClean="0"/>
              <a:t>2</a:t>
            </a:r>
            <a:r>
              <a:rPr lang="ja-JP" altLang="en-US" dirty="0" smtClean="0"/>
              <a:t>番目に来る内容は？</a:t>
            </a:r>
            <a:endParaRPr kumimoji="1"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【1】</a:t>
            </a:r>
          </a:p>
          <a:p>
            <a:pPr>
              <a:buNone/>
            </a:pPr>
            <a:r>
              <a:rPr lang="en-US" altLang="ja-JP" sz="2800" dirty="0" smtClean="0"/>
              <a:t>SELECT * FROM INFO ORDER BY MARKS DESC;</a:t>
            </a:r>
            <a:endParaRPr kumimoji="1" lang="en-US" altLang="ja-JP" sz="2800" dirty="0" smtClean="0"/>
          </a:p>
          <a:p>
            <a:pPr>
              <a:buNone/>
            </a:pPr>
            <a:r>
              <a:rPr lang="en-US" altLang="ja-JP" dirty="0" smtClean="0"/>
              <a:t>【2】</a:t>
            </a:r>
          </a:p>
          <a:p>
            <a:pPr>
              <a:buNone/>
            </a:pPr>
            <a:r>
              <a:rPr lang="en-US" altLang="ja-JP" sz="2800" dirty="0" smtClean="0"/>
              <a:t>SELECT </a:t>
            </a:r>
            <a:r>
              <a:rPr lang="en-US" altLang="ja-JP" sz="2800" dirty="0" smtClean="0"/>
              <a:t>name </a:t>
            </a:r>
            <a:r>
              <a:rPr lang="en-US" altLang="ja-JP" sz="2800" dirty="0" smtClean="0"/>
              <a:t>FROM INFO ORDER BY MARKS DESC;</a:t>
            </a:r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3-4. </a:t>
            </a:r>
            <a:r>
              <a:rPr kumimoji="1" lang="ja-JP" altLang="en-US" dirty="0" smtClean="0"/>
              <a:t>正解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回答</a:t>
            </a:r>
            <a:r>
              <a:rPr kumimoji="1" lang="en-US" altLang="ja-JP" dirty="0" smtClean="0"/>
              <a:t>】</a:t>
            </a:r>
          </a:p>
          <a:p>
            <a:r>
              <a:rPr kumimoji="1" lang="en-US" altLang="ja-JP" dirty="0" err="1" smtClean="0"/>
              <a:t>Filesort</a:t>
            </a:r>
            <a:r>
              <a:rPr kumimoji="1" lang="ja-JP" altLang="en-US" dirty="0" smtClean="0"/>
              <a:t>の実行計画を見ないとわからない</a:t>
            </a:r>
            <a:endParaRPr kumimoji="1" lang="en-US" altLang="ja-JP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3-4. </a:t>
            </a:r>
            <a:r>
              <a:rPr kumimoji="1" lang="ja-JP" altLang="en-US" dirty="0" smtClean="0"/>
              <a:t>正解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回答</a:t>
            </a:r>
            <a:r>
              <a:rPr kumimoji="1" lang="en-US" altLang="ja-JP" dirty="0" smtClean="0"/>
              <a:t>】</a:t>
            </a:r>
          </a:p>
          <a:p>
            <a:r>
              <a:rPr kumimoji="1" lang="en-US" altLang="ja-JP" dirty="0" err="1" smtClean="0"/>
              <a:t>Filesort</a:t>
            </a:r>
            <a:r>
              <a:rPr kumimoji="1" lang="ja-JP" altLang="en-US" dirty="0" smtClean="0"/>
              <a:t>の実行計画を見ないとわからない</a:t>
            </a:r>
            <a:endParaRPr kumimoji="1" lang="en-US" altLang="ja-JP" dirty="0" smtClean="0"/>
          </a:p>
          <a:p>
            <a:r>
              <a:rPr lang="ja-JP" altLang="en-US" dirty="0" smtClean="0">
                <a:solidFill>
                  <a:srgbClr val="00B0F0"/>
                </a:solidFill>
              </a:rPr>
              <a:t>まず</a:t>
            </a:r>
            <a:r>
              <a:rPr lang="ja-JP" altLang="en-US" dirty="0" smtClean="0">
                <a:solidFill>
                  <a:srgbClr val="00B0F0"/>
                </a:solidFill>
              </a:rPr>
              <a:t>注目してほしいのがソートキーが被っています。</a:t>
            </a:r>
            <a:endParaRPr lang="en-US" altLang="ja-JP" dirty="0" smtClean="0">
              <a:solidFill>
                <a:srgbClr val="00B0F0"/>
              </a:solidFill>
            </a:endParaRPr>
          </a:p>
          <a:p>
            <a:r>
              <a:rPr kumimoji="1" lang="ja-JP" altLang="en-US" dirty="0" smtClean="0">
                <a:solidFill>
                  <a:srgbClr val="00B0F0"/>
                </a:solidFill>
              </a:rPr>
              <a:t>次</a:t>
            </a:r>
            <a:r>
              <a:rPr kumimoji="1" lang="ja-JP" altLang="en-US" dirty="0" smtClean="0">
                <a:solidFill>
                  <a:srgbClr val="00B0F0"/>
                </a:solidFill>
              </a:rPr>
              <a:t>に</a:t>
            </a:r>
            <a:r>
              <a:rPr kumimoji="1" lang="en-US" altLang="ja-JP" dirty="0" smtClean="0">
                <a:solidFill>
                  <a:srgbClr val="00B0F0"/>
                </a:solidFill>
              </a:rPr>
              <a:t>SELECT</a:t>
            </a:r>
            <a:r>
              <a:rPr kumimoji="1" lang="ja-JP" altLang="en-US" dirty="0" smtClean="0">
                <a:solidFill>
                  <a:srgbClr val="00B0F0"/>
                </a:solidFill>
              </a:rPr>
              <a:t>句で使用しているカラムが異なります。</a:t>
            </a:r>
            <a:endParaRPr kumimoji="1" lang="en-US" altLang="ja-JP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3-4. </a:t>
            </a:r>
            <a:r>
              <a:rPr kumimoji="1" lang="ja-JP" altLang="en-US" dirty="0" smtClean="0"/>
              <a:t>正解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kumimoji="1" lang="en-US" altLang="ja-JP" dirty="0" smtClean="0"/>
              <a:t>【</a:t>
            </a:r>
            <a:r>
              <a:rPr kumimoji="1" lang="ja-JP" altLang="en-US" dirty="0" smtClean="0"/>
              <a:t>回答</a:t>
            </a:r>
            <a:r>
              <a:rPr kumimoji="1" lang="en-US" altLang="ja-JP" dirty="0" smtClean="0"/>
              <a:t>】</a:t>
            </a:r>
          </a:p>
          <a:p>
            <a:r>
              <a:rPr kumimoji="1" lang="en-US" altLang="ja-JP" dirty="0" err="1" smtClean="0"/>
              <a:t>Filesort</a:t>
            </a:r>
            <a:r>
              <a:rPr kumimoji="1" lang="ja-JP" altLang="en-US" dirty="0" smtClean="0"/>
              <a:t>の実行計画を見ないとわからない</a:t>
            </a:r>
            <a:endParaRPr kumimoji="1" lang="en-US" altLang="ja-JP" dirty="0" smtClean="0"/>
          </a:p>
          <a:p>
            <a:r>
              <a:rPr lang="ja-JP" altLang="en-US" dirty="0" smtClean="0"/>
              <a:t>まず</a:t>
            </a:r>
            <a:r>
              <a:rPr lang="ja-JP" altLang="en-US" dirty="0" smtClean="0"/>
              <a:t>注目してほしいのがソートキーが被っています。</a:t>
            </a:r>
            <a:endParaRPr lang="en-US" altLang="ja-JP" dirty="0" smtClean="0"/>
          </a:p>
          <a:p>
            <a:r>
              <a:rPr kumimoji="1" lang="ja-JP" altLang="en-US" dirty="0" smtClean="0"/>
              <a:t>次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>SELECT</a:t>
            </a:r>
            <a:r>
              <a:rPr kumimoji="1" lang="ja-JP" altLang="en-US" dirty="0" smtClean="0"/>
              <a:t>句で使用しているカラムが異なります。</a:t>
            </a:r>
            <a:endParaRPr kumimoji="1" lang="en-US" altLang="ja-JP" dirty="0" smtClean="0"/>
          </a:p>
          <a:p>
            <a:r>
              <a:rPr lang="en-US" altLang="ja-JP" dirty="0" smtClean="0">
                <a:solidFill>
                  <a:srgbClr val="0070C0"/>
                </a:solidFill>
              </a:rPr>
              <a:t>MYSQL</a:t>
            </a:r>
            <a:r>
              <a:rPr lang="ja-JP" altLang="en-US" dirty="0" smtClean="0">
                <a:solidFill>
                  <a:srgbClr val="0070C0"/>
                </a:solidFill>
              </a:rPr>
              <a:t>ではオプティマイザが「</a:t>
            </a:r>
            <a:r>
              <a:rPr lang="en-US" altLang="ja-JP" dirty="0" smtClean="0">
                <a:solidFill>
                  <a:srgbClr val="FF0000"/>
                </a:solidFill>
              </a:rPr>
              <a:t>SORT_MODE</a:t>
            </a:r>
            <a:r>
              <a:rPr lang="ja-JP" altLang="en-US" dirty="0" smtClean="0">
                <a:solidFill>
                  <a:srgbClr val="0070C0"/>
                </a:solidFill>
              </a:rPr>
              <a:t>」を決定しています</a:t>
            </a:r>
            <a:endParaRPr kumimoji="1" lang="ja-JP" altLang="en-US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533</Words>
  <Application>Microsoft Office PowerPoint</Application>
  <PresentationFormat>画面に合わせる (4:3)</PresentationFormat>
  <Paragraphs>100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テーマ</vt:lpstr>
      <vt:lpstr>技術トピックス</vt:lpstr>
      <vt:lpstr>1. Chrome40</vt:lpstr>
      <vt:lpstr>2. Google検索結果</vt:lpstr>
      <vt:lpstr>3-1. MYSQLのソート</vt:lpstr>
      <vt:lpstr>3-2. データ（info）</vt:lpstr>
      <vt:lpstr>3-3. SQL</vt:lpstr>
      <vt:lpstr>3-4. 正解</vt:lpstr>
      <vt:lpstr>3-4. 正解</vt:lpstr>
      <vt:lpstr>3-4. 正解</vt:lpstr>
      <vt:lpstr>3-5. Optimizer Trace</vt:lpstr>
      <vt:lpstr>3-5. Optimizer Trace（補足）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技術トピックス</dc:title>
  <dc:creator>大羽功一</dc:creator>
  <cp:lastModifiedBy>kooba</cp:lastModifiedBy>
  <cp:revision>25</cp:revision>
  <dcterms:created xsi:type="dcterms:W3CDTF">2015-02-26T02:01:57Z</dcterms:created>
  <dcterms:modified xsi:type="dcterms:W3CDTF">2015-02-26T03:04:37Z</dcterms:modified>
</cp:coreProperties>
</file>