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6" r:id="rId5"/>
    <p:sldId id="259" r:id="rId6"/>
    <p:sldId id="260" r:id="rId7"/>
    <p:sldId id="261" r:id="rId8"/>
    <p:sldId id="262" r:id="rId9"/>
    <p:sldId id="263" r:id="rId10"/>
    <p:sldId id="267" r:id="rId11"/>
    <p:sldId id="268" r:id="rId12"/>
    <p:sldId id="269" r:id="rId13"/>
    <p:sldId id="265" r:id="rId14"/>
    <p:sldId id="270" r:id="rId15"/>
    <p:sldId id="273" r:id="rId16"/>
    <p:sldId id="271" r:id="rId17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6" d="100"/>
          <a:sy n="46" d="100"/>
        </p:scale>
        <p:origin x="1200" y="4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 サブタイトルの書式設定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2014/11/20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2014/11/20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2014/11/20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2014/11/20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2014/11/20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2014/11/20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2014/11/20</a:t>
            </a:fld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2014/11/20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2014/11/20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2014/11/20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2014/11/20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0ED720-0104-4369-84BC-D37694168613}" type="datetimeFigureOut">
              <a:rPr kumimoji="1" lang="ja-JP" altLang="en-US" smtClean="0"/>
              <a:pPr/>
              <a:t>2014/11/20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ja-JP" altLang="en-US" dirty="0" smtClean="0"/>
              <a:t>技術トピックス</a:t>
            </a:r>
            <a:endParaRPr kumimoji="1" lang="ja-JP" altLang="en-US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kumimoji="1" lang="en-US" altLang="ja-JP" dirty="0" smtClean="0"/>
              <a:t>2014/11</a:t>
            </a:r>
            <a:endParaRPr kumimoji="1" lang="ja-JP" alt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3-3. dig</a:t>
            </a:r>
            <a:r>
              <a:rPr lang="ja-JP" altLang="en-US" dirty="0" smtClean="0"/>
              <a:t>コマンド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ja-JP" altLang="en-US" dirty="0" smtClean="0"/>
              <a:t>そうです！！</a:t>
            </a:r>
            <a:r>
              <a:rPr lang="en-US" altLang="ja-JP" dirty="0" err="1" smtClean="0"/>
              <a:t>nslookup</a:t>
            </a:r>
            <a:r>
              <a:rPr lang="ja-JP" altLang="en-US" dirty="0" smtClean="0"/>
              <a:t>と同じでは？何が違うの？と感じますよね！</a:t>
            </a:r>
            <a:endParaRPr lang="en-US" altLang="ja-JP" dirty="0" smtClean="0"/>
          </a:p>
          <a:p>
            <a:endParaRPr kumimoji="1" lang="ja-JP" alt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3-3. dig</a:t>
            </a:r>
            <a:r>
              <a:rPr lang="ja-JP" altLang="en-US" dirty="0" smtClean="0"/>
              <a:t>コマンド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ja-JP" altLang="en-US" dirty="0" smtClean="0"/>
              <a:t>そうです！！</a:t>
            </a:r>
            <a:r>
              <a:rPr lang="en-US" altLang="ja-JP" dirty="0" err="1" smtClean="0"/>
              <a:t>nslookup</a:t>
            </a:r>
            <a:r>
              <a:rPr lang="ja-JP" altLang="en-US" dirty="0" smtClean="0"/>
              <a:t>と同じでは？何が違うの？と感じますよね！</a:t>
            </a:r>
            <a:endParaRPr lang="en-US" altLang="ja-JP" dirty="0" smtClean="0"/>
          </a:p>
          <a:p>
            <a:r>
              <a:rPr lang="ja-JP" altLang="en-US" dirty="0" smtClean="0"/>
              <a:t>基本的には両コマンドとも</a:t>
            </a:r>
            <a:r>
              <a:rPr lang="en-US" altLang="ja-JP" dirty="0" smtClean="0"/>
              <a:t>DNS</a:t>
            </a:r>
            <a:r>
              <a:rPr lang="ja-JP" altLang="en-US" dirty="0" smtClean="0"/>
              <a:t>サーバへ問い合わせを行い、結果を表示します</a:t>
            </a:r>
            <a:endParaRPr lang="en-US" altLang="ja-JP" dirty="0" smtClean="0"/>
          </a:p>
          <a:p>
            <a:r>
              <a:rPr lang="ja-JP" altLang="en-US" dirty="0" smtClean="0"/>
              <a:t>一番の違いは</a:t>
            </a:r>
            <a:r>
              <a:rPr lang="en-US" altLang="ja-JP" dirty="0" smtClean="0"/>
              <a:t>dig</a:t>
            </a:r>
            <a:r>
              <a:rPr lang="ja-JP" altLang="en-US" dirty="0" smtClean="0"/>
              <a:t>コマンドは比較的そのままの内容を表示するのに対し、</a:t>
            </a:r>
            <a:r>
              <a:rPr lang="en-US" altLang="ja-JP" dirty="0" err="1" smtClean="0"/>
              <a:t>nslookup</a:t>
            </a:r>
            <a:r>
              <a:rPr lang="ja-JP" altLang="en-US" dirty="0" smtClean="0"/>
              <a:t>は加工して表示する点が</a:t>
            </a:r>
            <a:r>
              <a:rPr lang="ja-JP" altLang="en-US" dirty="0" smtClean="0"/>
              <a:t>異なります</a:t>
            </a:r>
            <a:endParaRPr lang="en-US" altLang="ja-JP" dirty="0" smtClean="0"/>
          </a:p>
        </p:txBody>
      </p:sp>
    </p:spTree>
    <p:extLst>
      <p:ext uri="{BB962C8B-B14F-4D97-AF65-F5344CB8AC3E}">
        <p14:creationId xmlns:p14="http://schemas.microsoft.com/office/powerpoint/2010/main" val="377556564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3-3. dig</a:t>
            </a:r>
            <a:r>
              <a:rPr lang="ja-JP" altLang="en-US" dirty="0" smtClean="0"/>
              <a:t>コマンド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ja-JP" altLang="en-US" dirty="0" smtClean="0"/>
              <a:t>そうです！！</a:t>
            </a:r>
            <a:r>
              <a:rPr lang="en-US" altLang="ja-JP" dirty="0" err="1" smtClean="0"/>
              <a:t>nslookup</a:t>
            </a:r>
            <a:r>
              <a:rPr lang="ja-JP" altLang="en-US" dirty="0" smtClean="0"/>
              <a:t>と同じでは？何が違うの？と感じますよね！</a:t>
            </a:r>
            <a:endParaRPr lang="en-US" altLang="ja-JP" dirty="0" smtClean="0"/>
          </a:p>
          <a:p>
            <a:r>
              <a:rPr lang="ja-JP" altLang="en-US" dirty="0" smtClean="0"/>
              <a:t>基本的には両コマンドとも</a:t>
            </a:r>
            <a:r>
              <a:rPr lang="en-US" altLang="ja-JP" dirty="0" smtClean="0"/>
              <a:t>DNS</a:t>
            </a:r>
            <a:r>
              <a:rPr lang="ja-JP" altLang="en-US" dirty="0" smtClean="0"/>
              <a:t>サーバへ問い合わせを行い、結果を表示します</a:t>
            </a:r>
            <a:endParaRPr lang="en-US" altLang="ja-JP" dirty="0" smtClean="0"/>
          </a:p>
          <a:p>
            <a:r>
              <a:rPr lang="ja-JP" altLang="en-US" dirty="0" smtClean="0"/>
              <a:t>一番の違いは</a:t>
            </a:r>
            <a:r>
              <a:rPr lang="en-US" altLang="ja-JP" dirty="0" smtClean="0"/>
              <a:t>dig</a:t>
            </a:r>
            <a:r>
              <a:rPr lang="ja-JP" altLang="en-US" dirty="0" smtClean="0"/>
              <a:t>コマンドは比較的そのままの内容を表示するのに対し、</a:t>
            </a:r>
            <a:r>
              <a:rPr lang="en-US" altLang="ja-JP" dirty="0" err="1" smtClean="0"/>
              <a:t>nslookup</a:t>
            </a:r>
            <a:r>
              <a:rPr lang="ja-JP" altLang="en-US" dirty="0" smtClean="0"/>
              <a:t>は加工して表示する点が異なります</a:t>
            </a:r>
            <a:endParaRPr lang="en-US" altLang="ja-JP" dirty="0" smtClean="0"/>
          </a:p>
          <a:p>
            <a:r>
              <a:rPr lang="ja-JP" altLang="en-US" dirty="0" smtClean="0"/>
              <a:t>また、</a:t>
            </a:r>
            <a:r>
              <a:rPr lang="en-US" altLang="ja-JP" dirty="0" smtClean="0">
                <a:solidFill>
                  <a:srgbClr val="FF0000"/>
                </a:solidFill>
              </a:rPr>
              <a:t>BIND9</a:t>
            </a:r>
            <a:r>
              <a:rPr lang="ja-JP" altLang="en-US" dirty="0" smtClean="0">
                <a:solidFill>
                  <a:srgbClr val="FF0000"/>
                </a:solidFill>
              </a:rPr>
              <a:t>以降は</a:t>
            </a:r>
            <a:r>
              <a:rPr lang="en-US" altLang="ja-JP" dirty="0" err="1" smtClean="0">
                <a:solidFill>
                  <a:srgbClr val="FF0000"/>
                </a:solidFill>
              </a:rPr>
              <a:t>nslookup</a:t>
            </a:r>
            <a:r>
              <a:rPr lang="ja-JP" altLang="en-US" dirty="0" smtClean="0">
                <a:solidFill>
                  <a:srgbClr val="FF0000"/>
                </a:solidFill>
              </a:rPr>
              <a:t>は非推奨</a:t>
            </a:r>
            <a:r>
              <a:rPr lang="ja-JP" altLang="en-US" dirty="0" smtClean="0"/>
              <a:t>になっているので</a:t>
            </a:r>
            <a:r>
              <a:rPr lang="en-US" altLang="ja-JP" dirty="0" smtClean="0"/>
              <a:t>dig</a:t>
            </a:r>
            <a:r>
              <a:rPr lang="ja-JP" altLang="en-US" dirty="0" smtClean="0"/>
              <a:t>を使用するように注意しましょう！</a:t>
            </a:r>
            <a:endParaRPr lang="en-US" altLang="ja-JP" dirty="0" smtClean="0"/>
          </a:p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83109637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4. Python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 dirty="0"/>
              <a:t>日本</a:t>
            </a:r>
            <a:r>
              <a:rPr lang="ja-JP" altLang="en-US" dirty="0" smtClean="0"/>
              <a:t>では人気無いですが・・・</a:t>
            </a:r>
            <a:endParaRPr lang="en-US" altLang="ja-JP" dirty="0" smtClean="0"/>
          </a:p>
          <a:p>
            <a:r>
              <a:rPr kumimoji="1" lang="ja-JP" altLang="en-US" dirty="0" smtClean="0"/>
              <a:t>もしかしたら、人気が来るかなという記事をいくつか紹介！</a:t>
            </a:r>
            <a:endParaRPr kumimoji="1" lang="ja-JP" alt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4-1. Python</a:t>
            </a:r>
            <a:r>
              <a:rPr kumimoji="1" lang="ja-JP" altLang="en-US" dirty="0" smtClean="0"/>
              <a:t>（給与ランキング）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ja-JP" altLang="en-US" dirty="0" smtClean="0"/>
              <a:t>言語別給与ランキングで</a:t>
            </a:r>
            <a:r>
              <a:rPr kumimoji="1" lang="en-US" altLang="ja-JP" dirty="0" smtClean="0"/>
              <a:t>1</a:t>
            </a:r>
            <a:r>
              <a:rPr kumimoji="1" lang="ja-JP" altLang="en-US" dirty="0" smtClean="0"/>
              <a:t>位に選ばれてました！！</a:t>
            </a:r>
            <a:endParaRPr kumimoji="1" lang="en-US" altLang="ja-JP" dirty="0" smtClean="0"/>
          </a:p>
        </p:txBody>
      </p:sp>
    </p:spTree>
    <p:extLst>
      <p:ext uri="{BB962C8B-B14F-4D97-AF65-F5344CB8AC3E}">
        <p14:creationId xmlns:p14="http://schemas.microsoft.com/office/powerpoint/2010/main" val="375146797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4-1. Python</a:t>
            </a:r>
            <a:r>
              <a:rPr lang="ja-JP" altLang="en-US" dirty="0" smtClean="0"/>
              <a:t>（</a:t>
            </a:r>
            <a:r>
              <a:rPr lang="ja-JP" altLang="en-US" dirty="0"/>
              <a:t>給与ランキング）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ja-JP" altLang="en-US" dirty="0" smtClean="0"/>
              <a:t>言語別給与ランキングで</a:t>
            </a:r>
            <a:r>
              <a:rPr kumimoji="1" lang="en-US" altLang="ja-JP" dirty="0" smtClean="0"/>
              <a:t>1</a:t>
            </a:r>
            <a:r>
              <a:rPr kumimoji="1" lang="ja-JP" altLang="en-US" dirty="0" smtClean="0"/>
              <a:t>位に選ばれてました！！</a:t>
            </a:r>
            <a:endParaRPr kumimoji="1" lang="en-US" altLang="ja-JP" dirty="0" smtClean="0"/>
          </a:p>
          <a:p>
            <a:r>
              <a:rPr lang="ja-JP" altLang="en-US" dirty="0" smtClean="0"/>
              <a:t>内容</a:t>
            </a:r>
            <a:r>
              <a:rPr lang="ja-JP" altLang="en-US" dirty="0"/>
              <a:t>見</a:t>
            </a:r>
            <a:r>
              <a:rPr lang="ja-JP" altLang="en-US" dirty="0" smtClean="0"/>
              <a:t>ると対応できる技術者が少ないだけですが・・・</a:t>
            </a:r>
            <a:endParaRPr lang="en-US" altLang="ja-JP" dirty="0" smtClean="0"/>
          </a:p>
          <a:p>
            <a:r>
              <a:rPr kumimoji="1" lang="ja-JP" altLang="en-US" dirty="0"/>
              <a:t>案件</a:t>
            </a:r>
            <a:r>
              <a:rPr kumimoji="1" lang="ja-JP" altLang="en-US" dirty="0" smtClean="0"/>
              <a:t>も少ないし・・・</a:t>
            </a:r>
            <a:endParaRPr kumimoji="1" lang="en-US" altLang="ja-JP" dirty="0" smtClean="0"/>
          </a:p>
          <a:p>
            <a:pPr marL="0" indent="0">
              <a:buNone/>
            </a:pPr>
            <a:r>
              <a:rPr lang="en-US" altLang="ja-JP" dirty="0" smtClean="0"/>
              <a:t>【</a:t>
            </a:r>
            <a:r>
              <a:rPr lang="ja-JP" altLang="en-US" dirty="0" smtClean="0"/>
              <a:t>参考</a:t>
            </a:r>
            <a:r>
              <a:rPr lang="en-US" altLang="ja-JP" dirty="0"/>
              <a:t>】http://hrog.net/2014102910652.html</a:t>
            </a:r>
            <a:endParaRPr kumimoji="1" lang="en-US" altLang="ja-JP" dirty="0" smtClean="0"/>
          </a:p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1255365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4-2. </a:t>
            </a:r>
            <a:r>
              <a:rPr lang="en-US" altLang="ja-JP" dirty="0"/>
              <a:t>Python</a:t>
            </a:r>
            <a:r>
              <a:rPr lang="ja-JP" altLang="en-US" dirty="0" smtClean="0"/>
              <a:t>（</a:t>
            </a:r>
            <a:r>
              <a:rPr lang="en-US" altLang="ja-JP" dirty="0" smtClean="0"/>
              <a:t>Pepper</a:t>
            </a:r>
            <a:r>
              <a:rPr lang="ja-JP" altLang="en-US" dirty="0" smtClean="0"/>
              <a:t>）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ja-JP" dirty="0" smtClean="0"/>
              <a:t>Softbank</a:t>
            </a:r>
            <a:r>
              <a:rPr kumimoji="1" lang="ja-JP" altLang="en-US" dirty="0" smtClean="0"/>
              <a:t>が出しているロボット</a:t>
            </a:r>
            <a:endParaRPr kumimoji="1" lang="en-US" altLang="ja-JP" dirty="0" smtClean="0"/>
          </a:p>
          <a:p>
            <a:r>
              <a:rPr lang="ja-JP" altLang="en-US" dirty="0" smtClean="0"/>
              <a:t>どうやら、</a:t>
            </a:r>
            <a:r>
              <a:rPr lang="en-US" altLang="ja-JP" dirty="0" smtClean="0"/>
              <a:t>Python</a:t>
            </a:r>
            <a:r>
              <a:rPr lang="ja-JP" altLang="en-US" dirty="0" smtClean="0"/>
              <a:t>で制御できるようです！</a:t>
            </a:r>
            <a:endParaRPr lang="en-US" altLang="ja-JP" dirty="0" smtClean="0"/>
          </a:p>
          <a:p>
            <a:pPr marL="0" indent="0">
              <a:buNone/>
            </a:pPr>
            <a:r>
              <a:rPr kumimoji="1" lang="ja-JP" altLang="en-US" dirty="0" smtClean="0"/>
              <a:t>→他の言語でもできますが・・・</a:t>
            </a:r>
            <a:endParaRPr kumimoji="1" lang="en-US" altLang="ja-JP" dirty="0" smtClean="0"/>
          </a:p>
          <a:p>
            <a:pPr marL="0" indent="0">
              <a:buNone/>
            </a:pPr>
            <a:endParaRPr lang="en-US" altLang="ja-JP" dirty="0"/>
          </a:p>
          <a:p>
            <a:pPr marL="0" indent="0">
              <a:buNone/>
            </a:pPr>
            <a:r>
              <a:rPr lang="en-US" altLang="ja-JP" dirty="0"/>
              <a:t>【</a:t>
            </a:r>
            <a:r>
              <a:rPr lang="en-US" altLang="ja-JP" dirty="0" err="1"/>
              <a:t>URL】http</a:t>
            </a:r>
            <a:r>
              <a:rPr lang="en-US" altLang="ja-JP" dirty="0"/>
              <a:t>://www.softbank.jp/robot/products/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9069739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1</a:t>
            </a:r>
            <a:r>
              <a:rPr lang="en-US" altLang="ja-JP" dirty="0" smtClean="0"/>
              <a:t>. Notification Sync on Glass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ja-JP" dirty="0" smtClean="0"/>
              <a:t>2014/10/15 </a:t>
            </a:r>
            <a:r>
              <a:rPr kumimoji="1" lang="ja-JP" altLang="en-US" dirty="0" smtClean="0"/>
              <a:t>ウェアラブル端末「</a:t>
            </a:r>
            <a:r>
              <a:rPr kumimoji="1" lang="en-US" altLang="ja-JP" dirty="0" smtClean="0"/>
              <a:t>Google Glass</a:t>
            </a:r>
            <a:r>
              <a:rPr kumimoji="1" lang="ja-JP" altLang="en-US" dirty="0" smtClean="0"/>
              <a:t>」の新機能「</a:t>
            </a:r>
            <a:r>
              <a:rPr kumimoji="1" lang="en-US" altLang="ja-JP" dirty="0" smtClean="0"/>
              <a:t>Notification Sync on Glass</a:t>
            </a:r>
            <a:r>
              <a:rPr kumimoji="1" lang="ja-JP" altLang="en-US" dirty="0" smtClean="0"/>
              <a:t>」を発表</a:t>
            </a:r>
            <a:endParaRPr kumimoji="1" lang="en-US" altLang="ja-JP" dirty="0" smtClean="0"/>
          </a:p>
          <a:p>
            <a:r>
              <a:rPr lang="ja-JP" altLang="en-US" dirty="0" smtClean="0"/>
              <a:t>既に「</a:t>
            </a:r>
            <a:r>
              <a:rPr lang="en-US" altLang="ja-JP" dirty="0" smtClean="0"/>
              <a:t>Android Wear</a:t>
            </a:r>
            <a:r>
              <a:rPr lang="ja-JP" altLang="en-US" dirty="0" smtClean="0"/>
              <a:t>」には搭載済の機能</a:t>
            </a:r>
            <a:endParaRPr lang="en-US" altLang="ja-JP" dirty="0" smtClean="0"/>
          </a:p>
          <a:p>
            <a:r>
              <a:rPr kumimoji="1" lang="en-US" altLang="ja-JP" dirty="0" smtClean="0"/>
              <a:t>Android</a:t>
            </a:r>
            <a:r>
              <a:rPr kumimoji="1" lang="ja-JP" altLang="en-US" dirty="0" smtClean="0"/>
              <a:t>端末が受信したプッシュ通知がダイレクトに</a:t>
            </a:r>
            <a:r>
              <a:rPr kumimoji="1" lang="en-US" altLang="ja-JP" dirty="0" smtClean="0"/>
              <a:t>Google Glass</a:t>
            </a:r>
            <a:r>
              <a:rPr kumimoji="1" lang="ja-JP" altLang="en-US" dirty="0" smtClean="0"/>
              <a:t>のディスプレイに通知される機能</a:t>
            </a:r>
            <a:endParaRPr kumimoji="1" lang="en-US" altLang="ja-JP" dirty="0" smtClean="0"/>
          </a:p>
          <a:p>
            <a:pPr>
              <a:buNone/>
            </a:pPr>
            <a:r>
              <a:rPr lang="ja-JP" altLang="en-US" dirty="0" smtClean="0"/>
              <a:t>→いまいち、メリットが感じられませんが・・・</a:t>
            </a:r>
            <a:endParaRPr kumimoji="1" lang="ja-JP" alt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2-1</a:t>
            </a:r>
            <a:r>
              <a:rPr lang="en-US" altLang="ja-JP" dirty="0" smtClean="0"/>
              <a:t>. Android5.0 </a:t>
            </a:r>
            <a:r>
              <a:rPr lang="en-US" altLang="ja-JP" dirty="0" err="1" smtClean="0"/>
              <a:t>Lolipop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kumimoji="1" lang="en-US" altLang="ja-JP" dirty="0" smtClean="0"/>
              <a:t>2014/10/15 Google</a:t>
            </a:r>
            <a:r>
              <a:rPr kumimoji="1" lang="ja-JP" altLang="en-US" dirty="0" smtClean="0"/>
              <a:t>は「</a:t>
            </a:r>
            <a:r>
              <a:rPr kumimoji="1" lang="en-US" altLang="ja-JP" dirty="0" smtClean="0"/>
              <a:t>Android5.0 </a:t>
            </a:r>
            <a:r>
              <a:rPr kumimoji="1" lang="en-US" altLang="ja-JP" dirty="0" err="1" smtClean="0"/>
              <a:t>Lolipop</a:t>
            </a:r>
            <a:r>
              <a:rPr kumimoji="1" lang="ja-JP" altLang="en-US" dirty="0" smtClean="0"/>
              <a:t>」を正式発表</a:t>
            </a:r>
            <a:endParaRPr kumimoji="1" lang="en-US" altLang="ja-JP" dirty="0" smtClean="0"/>
          </a:p>
          <a:p>
            <a:r>
              <a:rPr lang="ja-JP" altLang="en-US" dirty="0" smtClean="0"/>
              <a:t>この発表の翌日に</a:t>
            </a:r>
            <a:r>
              <a:rPr lang="en-US" altLang="ja-JP" dirty="0" smtClean="0"/>
              <a:t>Android5.0</a:t>
            </a:r>
            <a:r>
              <a:rPr lang="ja-JP" altLang="en-US" dirty="0" smtClean="0"/>
              <a:t>を搭載した「</a:t>
            </a:r>
            <a:r>
              <a:rPr lang="en-US" altLang="ja-JP" dirty="0" smtClean="0"/>
              <a:t>Nexus6</a:t>
            </a:r>
            <a:r>
              <a:rPr lang="ja-JP" altLang="en-US" dirty="0" smtClean="0"/>
              <a:t>」を発売すると発表</a:t>
            </a:r>
            <a:endParaRPr lang="en-US" altLang="ja-JP" dirty="0" smtClean="0"/>
          </a:p>
          <a:p>
            <a:pPr>
              <a:buNone/>
            </a:pPr>
            <a:r>
              <a:rPr lang="ja-JP" altLang="en-US" dirty="0" smtClean="0"/>
              <a:t>→発売日は未定ですが・・・</a:t>
            </a:r>
            <a:endParaRPr lang="en-US" altLang="ja-JP" dirty="0" smtClean="0"/>
          </a:p>
          <a:p>
            <a:r>
              <a:rPr lang="ja-JP" altLang="en-US" dirty="0" smtClean="0"/>
              <a:t>今回の詳しい新機能は以下参照</a:t>
            </a:r>
            <a:endParaRPr lang="en-US" altLang="ja-JP" dirty="0" smtClean="0"/>
          </a:p>
          <a:p>
            <a:pPr>
              <a:buNone/>
            </a:pPr>
            <a:r>
              <a:rPr lang="en-US" altLang="ja-JP" sz="1900" dirty="0" smtClean="0"/>
              <a:t>【URL】 https://sites.google.com/a/pressatgoogle.com/android-10-15/lollipop</a:t>
            </a:r>
          </a:p>
          <a:p>
            <a:r>
              <a:rPr kumimoji="1" lang="ja-JP" altLang="en-US" dirty="0" smtClean="0"/>
              <a:t>いくつか見ていきましょう</a:t>
            </a:r>
            <a:endParaRPr kumimoji="1" lang="ja-JP" alt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2-2</a:t>
            </a:r>
            <a:r>
              <a:rPr lang="en-US" altLang="ja-JP" dirty="0" smtClean="0"/>
              <a:t>. Android5.0 </a:t>
            </a:r>
            <a:r>
              <a:rPr lang="en-US" altLang="ja-JP" dirty="0" err="1" smtClean="0"/>
              <a:t>Lolipop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ja-JP" altLang="en-US" dirty="0" smtClean="0"/>
              <a:t>興味がわいた新機能をピックアップ（他にもたくさんあったのですが全部説明すると大変なので・・・）すると</a:t>
            </a:r>
            <a:endParaRPr lang="en-US" altLang="ja-JP" dirty="0" smtClean="0"/>
          </a:p>
          <a:p>
            <a:pPr marL="514350" indent="-514350">
              <a:buAutoNum type="arabicParenBoth"/>
            </a:pPr>
            <a:r>
              <a:rPr kumimoji="1" lang="en-US" altLang="ja-JP" dirty="0" smtClean="0"/>
              <a:t>Material design</a:t>
            </a:r>
          </a:p>
          <a:p>
            <a:pPr marL="514350" indent="-514350">
              <a:buAutoNum type="arabicParenBoth"/>
            </a:pPr>
            <a:r>
              <a:rPr lang="en-US" altLang="ja-JP" dirty="0" smtClean="0"/>
              <a:t>Runtime and Performance</a:t>
            </a:r>
          </a:p>
          <a:p>
            <a:pPr marL="514350" indent="-514350">
              <a:buAutoNum type="arabicParenBoth"/>
            </a:pPr>
            <a:r>
              <a:rPr kumimoji="1" lang="en-US" altLang="ja-JP" dirty="0" smtClean="0"/>
              <a:t>Connectivity</a:t>
            </a:r>
            <a:endParaRPr kumimoji="1" lang="ja-JP" alt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2-3</a:t>
            </a:r>
            <a:r>
              <a:rPr lang="en-US" altLang="ja-JP" dirty="0" smtClean="0"/>
              <a:t>. Material design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 dirty="0" smtClean="0"/>
              <a:t>コンセプトは「シンプルで直観的」</a:t>
            </a:r>
            <a:endParaRPr lang="en-US" altLang="ja-JP" dirty="0" smtClean="0"/>
          </a:p>
          <a:p>
            <a:r>
              <a:rPr kumimoji="1" lang="ja-JP" altLang="en-US" dirty="0" smtClean="0"/>
              <a:t>サイトとかに解説が載っているが読んでみても説明が難しい・・・</a:t>
            </a:r>
            <a:endParaRPr kumimoji="1" lang="en-US" altLang="ja-JP" dirty="0" smtClean="0"/>
          </a:p>
          <a:p>
            <a:r>
              <a:rPr lang="ja-JP" altLang="en-US" dirty="0" smtClean="0"/>
              <a:t>興味があれば見てみてください</a:t>
            </a:r>
            <a:endParaRPr lang="en-US" altLang="ja-JP" dirty="0" smtClean="0"/>
          </a:p>
          <a:p>
            <a:pPr>
              <a:buNone/>
            </a:pPr>
            <a:r>
              <a:rPr kumimoji="1" lang="en-US" altLang="ja-JP" dirty="0" smtClean="0"/>
              <a:t>【URL】</a:t>
            </a:r>
          </a:p>
          <a:p>
            <a:pPr>
              <a:buNone/>
            </a:pPr>
            <a:r>
              <a:rPr lang="en-US" altLang="ja-JP" dirty="0" smtClean="0"/>
              <a:t>http://www.publickey1.jp/blog/14/googleuxmaterial_designgoogle_io_2014.html</a:t>
            </a:r>
            <a:endParaRPr kumimoji="1" lang="ja-JP" alt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2-4. </a:t>
            </a:r>
            <a:r>
              <a:rPr lang="en-US" altLang="ja-JP" dirty="0" smtClean="0"/>
              <a:t>Runtime and Performance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 dirty="0" smtClean="0"/>
              <a:t>いくつか興味深い内容がありました</a:t>
            </a:r>
            <a:endParaRPr lang="en-US" altLang="ja-JP" dirty="0" smtClean="0"/>
          </a:p>
          <a:p>
            <a:pPr marL="514350" indent="-514350">
              <a:buAutoNum type="arabicParenBoth"/>
            </a:pPr>
            <a:r>
              <a:rPr kumimoji="1" lang="ja-JP" altLang="en-US" dirty="0" smtClean="0"/>
              <a:t>「</a:t>
            </a:r>
            <a:r>
              <a:rPr lang="en-US" altLang="ja-JP" dirty="0" smtClean="0"/>
              <a:t>Support for 64 bit devices</a:t>
            </a:r>
            <a:r>
              <a:rPr kumimoji="1" lang="ja-JP" altLang="en-US" dirty="0" smtClean="0"/>
              <a:t>」とあるので</a:t>
            </a:r>
            <a:r>
              <a:rPr kumimoji="1" lang="en-US" altLang="ja-JP" dirty="0" smtClean="0"/>
              <a:t>64</a:t>
            </a:r>
            <a:r>
              <a:rPr kumimoji="1" lang="ja-JP" altLang="en-US" dirty="0" smtClean="0"/>
              <a:t>ビットに対応するようです</a:t>
            </a:r>
            <a:endParaRPr kumimoji="1" lang="en-US" altLang="ja-JP" dirty="0" smtClean="0"/>
          </a:p>
          <a:p>
            <a:pPr marL="514350" indent="-514350">
              <a:buAutoNum type="arabicParenBoth"/>
            </a:pPr>
            <a:r>
              <a:rPr lang="ja-JP" altLang="en-US" dirty="0" smtClean="0"/>
              <a:t>「</a:t>
            </a:r>
            <a:r>
              <a:rPr lang="en-US" altLang="ja-JP" dirty="0" smtClean="0"/>
              <a:t>ART, an entirely new Android runtime</a:t>
            </a:r>
            <a:r>
              <a:rPr lang="ja-JP" altLang="en-US" dirty="0" smtClean="0"/>
              <a:t>」については以前の帰社日で説明したように</a:t>
            </a:r>
            <a:r>
              <a:rPr lang="en-US" altLang="ja-JP" dirty="0" smtClean="0"/>
              <a:t>ART</a:t>
            </a:r>
            <a:r>
              <a:rPr lang="ja-JP" altLang="en-US" dirty="0" smtClean="0"/>
              <a:t>に変更になったようです</a:t>
            </a:r>
            <a:endParaRPr kumimoji="1" lang="en-US" altLang="ja-JP" dirty="0" smtClean="0"/>
          </a:p>
          <a:p>
            <a:endParaRPr kumimoji="1" lang="ja-JP" alt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2-5</a:t>
            </a:r>
            <a:r>
              <a:rPr lang="en-US" altLang="ja-JP" dirty="0" smtClean="0"/>
              <a:t>. Connectivity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 dirty="0" smtClean="0"/>
              <a:t>「</a:t>
            </a:r>
            <a:r>
              <a:rPr lang="en-US" altLang="ja-JP" dirty="0" smtClean="0"/>
              <a:t>New BLE peripheral mode</a:t>
            </a:r>
            <a:r>
              <a:rPr lang="ja-JP" altLang="en-US" dirty="0" smtClean="0"/>
              <a:t>」とあるのでついに</a:t>
            </a:r>
            <a:r>
              <a:rPr lang="en-US" altLang="ja-JP" dirty="0" smtClean="0"/>
              <a:t>Android</a:t>
            </a:r>
            <a:r>
              <a:rPr lang="ja-JP" altLang="en-US" dirty="0" smtClean="0"/>
              <a:t>もデバイス（以前はマスタのみ）として使用できるようになりました！！</a:t>
            </a:r>
            <a:endParaRPr lang="en-US" altLang="ja-JP" dirty="0" smtClean="0"/>
          </a:p>
          <a:p>
            <a:r>
              <a:rPr kumimoji="1" lang="ja-JP" altLang="en-US" dirty="0" smtClean="0"/>
              <a:t>これにより、</a:t>
            </a:r>
            <a:r>
              <a:rPr kumimoji="1" lang="en-US" altLang="ja-JP" dirty="0" err="1" smtClean="0"/>
              <a:t>iOS</a:t>
            </a:r>
            <a:r>
              <a:rPr lang="ja-JP" altLang="en-US" dirty="0" smtClean="0"/>
              <a:t>との</a:t>
            </a:r>
            <a:r>
              <a:rPr kumimoji="1" lang="ja-JP" altLang="en-US" dirty="0" smtClean="0"/>
              <a:t>連携も可能になったかと思われます！</a:t>
            </a:r>
            <a:endParaRPr kumimoji="1" lang="en-US" altLang="ja-JP" dirty="0" smtClean="0"/>
          </a:p>
          <a:p>
            <a:pPr>
              <a:buNone/>
            </a:pPr>
            <a:r>
              <a:rPr lang="ja-JP" altLang="en-US" dirty="0" smtClean="0"/>
              <a:t>→試していないので何とも言えませんが・・・</a:t>
            </a:r>
          </a:p>
          <a:p>
            <a:endParaRPr kumimoji="1" lang="ja-JP" alt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3-1. dig</a:t>
            </a:r>
            <a:r>
              <a:rPr kumimoji="1" lang="ja-JP" altLang="en-US" dirty="0" smtClean="0"/>
              <a:t>コマンド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ja-JP" dirty="0" smtClean="0"/>
              <a:t>@it</a:t>
            </a:r>
            <a:r>
              <a:rPr kumimoji="1" lang="ja-JP" altLang="en-US" dirty="0" err="1" smtClean="0"/>
              <a:t>さんの</a:t>
            </a:r>
            <a:r>
              <a:rPr kumimoji="1" lang="ja-JP" altLang="en-US" dirty="0" smtClean="0"/>
              <a:t>記事が掲載されていたのですが「</a:t>
            </a:r>
            <a:r>
              <a:rPr kumimoji="1" lang="en-US" altLang="ja-JP" dirty="0" smtClean="0"/>
              <a:t>dig</a:t>
            </a:r>
            <a:r>
              <a:rPr kumimoji="1" lang="ja-JP" altLang="en-US" dirty="0" smtClean="0"/>
              <a:t>」コマンド</a:t>
            </a:r>
            <a:r>
              <a:rPr lang="ja-JP" altLang="en-US" dirty="0" smtClean="0"/>
              <a:t>初めて知りました・・・</a:t>
            </a:r>
            <a:endParaRPr lang="en-US" altLang="ja-JP" dirty="0" smtClean="0"/>
          </a:p>
          <a:p>
            <a:r>
              <a:rPr kumimoji="1" lang="ja-JP" altLang="en-US" dirty="0" smtClean="0"/>
              <a:t>皆さんは知ってましたか？</a:t>
            </a:r>
            <a:endParaRPr kumimoji="1" lang="en-US" altLang="ja-JP" dirty="0" smtClean="0"/>
          </a:p>
          <a:p>
            <a:pPr>
              <a:buNone/>
            </a:pPr>
            <a:r>
              <a:rPr lang="en-US" altLang="ja-JP" dirty="0" smtClean="0"/>
              <a:t>【URL】</a:t>
            </a:r>
          </a:p>
          <a:p>
            <a:pPr>
              <a:buNone/>
            </a:pPr>
            <a:r>
              <a:rPr lang="en-US" altLang="ja-JP" dirty="0" smtClean="0"/>
              <a:t>http://www.atmarkit.co.jp/ait/articles/1409/25/news001.html</a:t>
            </a:r>
            <a:endParaRPr kumimoji="1" lang="ja-JP" alt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3-2. dig</a:t>
            </a:r>
            <a:r>
              <a:rPr lang="ja-JP" altLang="en-US" dirty="0" smtClean="0"/>
              <a:t>コマンド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ja-JP" dirty="0" smtClean="0"/>
              <a:t>DNS</a:t>
            </a:r>
            <a:r>
              <a:rPr lang="ja-JP" altLang="en-US" dirty="0" smtClean="0"/>
              <a:t>サーバ（</a:t>
            </a:r>
            <a:r>
              <a:rPr lang="en-US" altLang="ja-JP" dirty="0" smtClean="0"/>
              <a:t>BIND</a:t>
            </a:r>
            <a:r>
              <a:rPr lang="ja-JP" altLang="en-US" dirty="0" smtClean="0"/>
              <a:t>等）から情報を取得するコマンドです</a:t>
            </a:r>
            <a:endParaRPr lang="en-US" altLang="ja-JP" dirty="0" smtClean="0"/>
          </a:p>
          <a:p>
            <a:r>
              <a:rPr kumimoji="1" lang="ja-JP" altLang="en-US" dirty="0" smtClean="0"/>
              <a:t>例えば、</a:t>
            </a:r>
            <a:r>
              <a:rPr lang="ja-JP" altLang="en-US" dirty="0" smtClean="0"/>
              <a:t>設定したドメイン情報を</a:t>
            </a:r>
            <a:r>
              <a:rPr lang="en-US" altLang="ja-JP" dirty="0" smtClean="0"/>
              <a:t>DNS</a:t>
            </a:r>
            <a:r>
              <a:rPr lang="ja-JP" altLang="en-US" dirty="0" smtClean="0"/>
              <a:t>サーバから取得したい場合など</a:t>
            </a:r>
            <a:endParaRPr lang="en-US" altLang="ja-JP" dirty="0" smtClean="0"/>
          </a:p>
          <a:p>
            <a:r>
              <a:rPr kumimoji="1" lang="ja-JP" altLang="en-US" dirty="0" smtClean="0"/>
              <a:t>ん？？となりますよね？</a:t>
            </a:r>
            <a:endParaRPr kumimoji="1" lang="ja-JP" alt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86</TotalTime>
  <Words>700</Words>
  <Application>Microsoft Office PowerPoint</Application>
  <PresentationFormat>画面に合わせる (4:3)</PresentationFormat>
  <Paragraphs>69</Paragraphs>
  <Slides>16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16</vt:i4>
      </vt:variant>
    </vt:vector>
  </HeadingPairs>
  <TitlesOfParts>
    <vt:vector size="20" baseType="lpstr">
      <vt:lpstr>ＭＳ Ｐゴシック</vt:lpstr>
      <vt:lpstr>Arial</vt:lpstr>
      <vt:lpstr>Calibri</vt:lpstr>
      <vt:lpstr>Office テーマ</vt:lpstr>
      <vt:lpstr>技術トピックス</vt:lpstr>
      <vt:lpstr>1. Notification Sync on Glass</vt:lpstr>
      <vt:lpstr>2-1. Android5.0 Lolipop</vt:lpstr>
      <vt:lpstr>2-2. Android5.0 Lolipop</vt:lpstr>
      <vt:lpstr>2-3. Material design</vt:lpstr>
      <vt:lpstr>2-4. Runtime and Performance</vt:lpstr>
      <vt:lpstr>2-5. Connectivity</vt:lpstr>
      <vt:lpstr>3-1. digコマンド</vt:lpstr>
      <vt:lpstr>3-2. digコマンド</vt:lpstr>
      <vt:lpstr>3-3. digコマンド</vt:lpstr>
      <vt:lpstr>3-3. digコマンド</vt:lpstr>
      <vt:lpstr>3-3. digコマンド</vt:lpstr>
      <vt:lpstr>4. Python</vt:lpstr>
      <vt:lpstr>4-1. Python（給与ランキング）</vt:lpstr>
      <vt:lpstr>4-1. Python（給与ランキング）</vt:lpstr>
      <vt:lpstr>4-2. Python（Pepper）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技術トピックス</dc:title>
  <dc:creator>大羽功一</dc:creator>
  <cp:lastModifiedBy>b a</cp:lastModifiedBy>
  <cp:revision>29</cp:revision>
  <dcterms:created xsi:type="dcterms:W3CDTF">2014-10-21T02:26:12Z</dcterms:created>
  <dcterms:modified xsi:type="dcterms:W3CDTF">2014-11-20T11:53:20Z</dcterms:modified>
</cp:coreProperties>
</file>