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5" r:id="rId7"/>
    <p:sldId id="260" r:id="rId8"/>
    <p:sldId id="264" r:id="rId9"/>
    <p:sldId id="266" r:id="rId10"/>
    <p:sldId id="261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20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2014/10/10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技術トピックス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2014/10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4-2.</a:t>
            </a:r>
            <a:r>
              <a:rPr lang="ja-JP" altLang="en-US" dirty="0" smtClean="0"/>
              <a:t>クリックジャッキング攻撃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ページの</a:t>
            </a:r>
            <a:r>
              <a:rPr lang="ja-JP" altLang="en-US" dirty="0" smtClean="0"/>
              <a:t>透過表示機能などを悪用することで、ユーザに意図しないクリックをさせる攻撃手法です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→例えば本物そっくりのページの後ろに悪意あるサイトを重ねて、クリックさせるなど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参考</a:t>
            </a:r>
            <a:r>
              <a:rPr lang="en-US" altLang="ja-JP" dirty="0" smtClean="0"/>
              <a:t>】 https://www.jpcert.or.jp/tips/2010/wr103601.html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1-1. Chrome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Device Mode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2014/10/7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Chrome38 </a:t>
            </a:r>
            <a:r>
              <a:rPr kumimoji="1" lang="ja-JP" altLang="en-US" dirty="0" smtClean="0"/>
              <a:t>安定版をリリース</a:t>
            </a:r>
            <a:endParaRPr kumimoji="1" lang="en-US" altLang="ja-JP" dirty="0" smtClean="0"/>
          </a:p>
          <a:p>
            <a:r>
              <a:rPr lang="ja-JP" altLang="en-US" dirty="0" smtClean="0"/>
              <a:t>このバージョンで「</a:t>
            </a:r>
            <a:r>
              <a:rPr lang="en-US" altLang="ja-JP" dirty="0" smtClean="0"/>
              <a:t>Device Mode</a:t>
            </a:r>
            <a:r>
              <a:rPr lang="ja-JP" altLang="en-US" dirty="0" smtClean="0"/>
              <a:t>」が追加</a:t>
            </a:r>
            <a:endParaRPr lang="en-US" altLang="ja-JP" dirty="0" smtClean="0"/>
          </a:p>
          <a:p>
            <a:r>
              <a:rPr kumimoji="1" lang="ja-JP" altLang="en-US" dirty="0" smtClean="0"/>
              <a:t>これにより、さまざまなデバイス状況をエミュレーションすることが可能</a:t>
            </a:r>
            <a:endParaRPr kumimoji="1" lang="en-US" altLang="ja-JP" dirty="0" smtClean="0"/>
          </a:p>
          <a:p>
            <a:r>
              <a:rPr lang="ja-JP" altLang="en-US" dirty="0" smtClean="0"/>
              <a:t>前バージョンも使用できていたが更に便利になっている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→例えばネットワーク速度のエミュレートなど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参考</a:t>
            </a:r>
            <a:r>
              <a:rPr lang="en-US" altLang="ja-JP" dirty="0" smtClean="0"/>
              <a:t>】 </a:t>
            </a:r>
            <a:r>
              <a:rPr lang="en-US" altLang="ja-JP" sz="1800" dirty="0" smtClean="0"/>
              <a:t>https://developer.chrome.com/devtools/docs/device-mode</a:t>
            </a:r>
            <a:endParaRPr kumimoji="1" lang="ja-JP" alt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1-1. Chrome</a:t>
            </a:r>
            <a:r>
              <a:rPr lang="ja-JP" altLang="en-US" dirty="0" smtClean="0"/>
              <a:t>（</a:t>
            </a:r>
            <a:r>
              <a:rPr lang="en-US" altLang="ja-JP" dirty="0" smtClean="0"/>
              <a:t>Device Mode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2051720" y="4365104"/>
            <a:ext cx="288032" cy="21602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687" y="1600200"/>
            <a:ext cx="53266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角丸四角形 9"/>
          <p:cNvSpPr/>
          <p:nvPr/>
        </p:nvSpPr>
        <p:spPr>
          <a:xfrm>
            <a:off x="2051720" y="5517232"/>
            <a:ext cx="288032" cy="216024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1-2. Chrome</a:t>
            </a:r>
            <a:r>
              <a:rPr kumimoji="1" lang="ja-JP" altLang="en-US" dirty="0" smtClean="0"/>
              <a:t>（</a:t>
            </a:r>
            <a:r>
              <a:rPr lang="en-US" altLang="ja-JP" dirty="0" err="1" smtClean="0"/>
              <a:t>showModalDialog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ja-JP" altLang="en-US" dirty="0" smtClean="0"/>
              <a:t>せっかくなので</a:t>
            </a:r>
            <a:r>
              <a:rPr lang="en-US" altLang="ja-JP" dirty="0" smtClean="0"/>
              <a:t>Chrome</a:t>
            </a:r>
            <a:r>
              <a:rPr lang="ja-JP" altLang="en-US" dirty="0" smtClean="0"/>
              <a:t>絡みの内容を！！</a:t>
            </a:r>
            <a:endParaRPr lang="en-US" altLang="ja-JP" dirty="0" smtClean="0"/>
          </a:p>
          <a:p>
            <a:r>
              <a:rPr lang="en-US" altLang="ja-JP" dirty="0" smtClean="0"/>
              <a:t>Chrome37</a:t>
            </a:r>
            <a:r>
              <a:rPr lang="ja-JP" altLang="en-US" dirty="0" smtClean="0"/>
              <a:t>で「</a:t>
            </a:r>
            <a:r>
              <a:rPr lang="en-US" altLang="ja-JP" dirty="0" err="1" smtClean="0"/>
              <a:t>showModalDialog</a:t>
            </a:r>
            <a:r>
              <a:rPr lang="ja-JP" altLang="en-US" dirty="0" smtClean="0"/>
              <a:t>」がサポート対象外に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Chrome35</a:t>
            </a:r>
            <a:r>
              <a:rPr lang="ja-JP" altLang="en-US" dirty="0" smtClean="0"/>
              <a:t>時点で非推奨に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→関連するコードが複雑だったためと記載</a:t>
            </a:r>
            <a:endParaRPr lang="en-US" altLang="ja-JP" dirty="0" smtClean="0"/>
          </a:p>
          <a:p>
            <a:r>
              <a:rPr lang="ja-JP" altLang="en-US" dirty="0" smtClean="0"/>
              <a:t>まあ、最近使っていないし・・・、何より</a:t>
            </a:r>
            <a:r>
              <a:rPr lang="en-US" altLang="ja-JP" dirty="0" smtClean="0"/>
              <a:t>open</a:t>
            </a:r>
            <a:r>
              <a:rPr lang="ja-JP" altLang="en-US" dirty="0" smtClean="0"/>
              <a:t>関数で変わりはできるので影響は無いですね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→既存ソースで使っていると修正必要ですが・・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参考</a:t>
            </a:r>
            <a:r>
              <a:rPr lang="en-US" altLang="ja-JP" dirty="0" smtClean="0"/>
              <a:t>】http://www.infoq.com/jp/news/2014/09/chrome-showmodaldialog?utm_source=infoq&amp;utm_medium=popular_links_homepage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1-3. </a:t>
            </a:r>
            <a:r>
              <a:rPr lang="en-US" altLang="ja-JP" dirty="0" err="1" smtClean="0"/>
              <a:t>showModalDialog</a:t>
            </a:r>
            <a:r>
              <a:rPr lang="ja-JP" altLang="en-US" dirty="0" smtClean="0"/>
              <a:t>（補足）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ちなみに</a:t>
            </a:r>
            <a:r>
              <a:rPr kumimoji="1" lang="en-US" altLang="ja-JP" dirty="0" smtClean="0"/>
              <a:t>Firefox</a:t>
            </a:r>
            <a:r>
              <a:rPr kumimoji="1" lang="ja-JP" altLang="en-US" dirty="0" smtClean="0"/>
              <a:t>でも</a:t>
            </a:r>
            <a:r>
              <a:rPr kumimoji="1" lang="en-US" altLang="ja-JP" dirty="0" smtClean="0"/>
              <a:t>V28</a:t>
            </a:r>
            <a:r>
              <a:rPr kumimoji="1" lang="ja-JP" altLang="en-US" dirty="0" smtClean="0"/>
              <a:t>から廃止になってますし、</a:t>
            </a:r>
            <a:r>
              <a:rPr lang="ja-JP" altLang="en-US" dirty="0" smtClean="0"/>
              <a:t>今後は使わないように気をつけましょう・・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】</a:t>
            </a:r>
          </a:p>
          <a:p>
            <a:pPr>
              <a:buNone/>
            </a:pPr>
            <a:r>
              <a:rPr lang="en-US" altLang="ja-JP" dirty="0" smtClean="0"/>
              <a:t>https://developer.mozilla.org/ja/docs/Mozilla/Firefox/Releases/28/Site_Compatibility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 Windows10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最初ニュース見たときは「</a:t>
            </a:r>
            <a:r>
              <a:rPr lang="en-US" altLang="ja-JP" dirty="0" smtClean="0"/>
              <a:t>Window9</a:t>
            </a:r>
            <a:r>
              <a:rPr lang="ja-JP" altLang="en-US" dirty="0" smtClean="0"/>
              <a:t>でてないのに</a:t>
            </a:r>
            <a:r>
              <a:rPr lang="en-US" altLang="ja-JP" dirty="0" smtClean="0"/>
              <a:t>10</a:t>
            </a:r>
            <a:r>
              <a:rPr lang="ja-JP" altLang="en-US" dirty="0" smtClean="0"/>
              <a:t>？」と思ったが次が</a:t>
            </a:r>
            <a:r>
              <a:rPr lang="en-US" altLang="ja-JP" dirty="0" smtClean="0"/>
              <a:t>10</a:t>
            </a:r>
            <a:r>
              <a:rPr lang="ja-JP" altLang="en-US" dirty="0" smtClean="0"/>
              <a:t>なんですね・・・</a:t>
            </a:r>
            <a:endParaRPr lang="en-US" altLang="ja-JP" dirty="0" smtClean="0"/>
          </a:p>
          <a:p>
            <a:r>
              <a:rPr kumimoji="1" lang="ja-JP" altLang="en-US" dirty="0" smtClean="0"/>
              <a:t>スタートボタンが復活って、</a:t>
            </a:r>
            <a:r>
              <a:rPr kumimoji="1" lang="en-US" altLang="ja-JP" dirty="0" smtClean="0"/>
              <a:t>Window8.1</a:t>
            </a:r>
            <a:r>
              <a:rPr kumimoji="1" lang="ja-JP" altLang="en-US" dirty="0" smtClean="0"/>
              <a:t>を購入した自分は・・・</a:t>
            </a:r>
            <a:endParaRPr kumimoji="1" lang="en-US" altLang="ja-JP" dirty="0" smtClean="0"/>
          </a:p>
          <a:p>
            <a:r>
              <a:rPr kumimoji="1" lang="ja-JP" altLang="en-US" dirty="0" smtClean="0"/>
              <a:t>標準</a:t>
            </a:r>
            <a:r>
              <a:rPr lang="ja-JP" altLang="en-US" dirty="0" smtClean="0"/>
              <a:t>で仮想デスクトップが利用できるところは楽でいいですね！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3. iOS8.0.2</a:t>
            </a:r>
            <a:r>
              <a:rPr kumimoji="1" lang="ja-JP" altLang="en-US" dirty="0" smtClean="0"/>
              <a:t>リリース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8.0.2</a:t>
            </a:r>
            <a:r>
              <a:rPr kumimoji="1" lang="ja-JP" altLang="en-US" dirty="0" smtClean="0"/>
              <a:t>リリースにより、</a:t>
            </a:r>
            <a:r>
              <a:rPr kumimoji="1" lang="en-US" altLang="ja-JP" dirty="0" err="1" smtClean="0"/>
              <a:t>Healthkit</a:t>
            </a:r>
            <a:r>
              <a:rPr kumimoji="1" lang="ja-JP" altLang="en-US" dirty="0" smtClean="0"/>
              <a:t>のアプリが使用できるようになったようです</a:t>
            </a:r>
            <a:endParaRPr kumimoji="1" lang="en-US" altLang="ja-JP" dirty="0" smtClean="0"/>
          </a:p>
          <a:p>
            <a:r>
              <a:rPr lang="ja-JP" altLang="en-US" dirty="0" smtClean="0"/>
              <a:t>個人的にはカメラで写真撮ったらカロリー計算できたら便利で使いたいが・・・</a:t>
            </a:r>
            <a:endParaRPr lang="en-US" altLang="ja-JP" dirty="0" smtClean="0"/>
          </a:p>
          <a:p>
            <a:r>
              <a:rPr kumimoji="1" lang="ja-JP" altLang="en-US" dirty="0" smtClean="0"/>
              <a:t>それにしても、</a:t>
            </a:r>
            <a:r>
              <a:rPr kumimoji="1" lang="en-US" altLang="ja-JP" dirty="0" smtClean="0"/>
              <a:t>8.0.1</a:t>
            </a:r>
            <a:r>
              <a:rPr lang="ja-JP" altLang="en-US" dirty="0" smtClean="0"/>
              <a:t>をアップデートした方はかわいそうでしたが</a:t>
            </a:r>
            <a:r>
              <a:rPr lang="en-US" altLang="ja-JP" dirty="0" smtClean="0"/>
              <a:t>8.0.2</a:t>
            </a:r>
            <a:r>
              <a:rPr lang="ja-JP" altLang="en-US" dirty="0" smtClean="0"/>
              <a:t>は早かったですね・・・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4-1. X-Frame-Options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X-Frame-Options</a:t>
            </a:r>
            <a:r>
              <a:rPr lang="ja-JP" altLang="en-US" dirty="0"/>
              <a:t>知</a:t>
            </a:r>
            <a:r>
              <a:rPr lang="ja-JP" altLang="en-US" dirty="0" smtClean="0"/>
              <a:t>ってますよね？</a:t>
            </a:r>
            <a:endParaRPr lang="en-US" altLang="ja-JP" dirty="0" smtClean="0"/>
          </a:p>
          <a:p>
            <a:r>
              <a:rPr kumimoji="1" lang="en-US" altLang="ja-JP" dirty="0" smtClean="0"/>
              <a:t>Web</a:t>
            </a:r>
            <a:r>
              <a:rPr kumimoji="1" lang="ja-JP" altLang="en-US" smtClean="0"/>
              <a:t>系をやっている皆さんなら当然！！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4-1. X-Frame-Options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X-Frame-Options</a:t>
            </a:r>
            <a:r>
              <a:rPr lang="ja-JP" altLang="en-US" dirty="0" smtClean="0"/>
              <a:t>はレスポンスヘッダ</a:t>
            </a:r>
            <a:endParaRPr lang="en-US" altLang="ja-JP" dirty="0" smtClean="0"/>
          </a:p>
          <a:p>
            <a:r>
              <a:rPr kumimoji="1" lang="en-US" altLang="ja-JP" dirty="0" smtClean="0"/>
              <a:t>&lt;fra</a:t>
            </a:r>
            <a:r>
              <a:rPr lang="en-US" altLang="ja-JP" dirty="0" smtClean="0"/>
              <a:t>me&gt; or &lt;</a:t>
            </a:r>
            <a:r>
              <a:rPr lang="en-US" altLang="ja-JP" dirty="0" err="1" smtClean="0"/>
              <a:t>iframe</a:t>
            </a:r>
            <a:r>
              <a:rPr lang="en-US" altLang="ja-JP" dirty="0" smtClean="0"/>
              <a:t>&gt;</a:t>
            </a:r>
            <a:r>
              <a:rPr lang="ja-JP" altLang="en-US" dirty="0" smtClean="0"/>
              <a:t>の内部に表示することを許可するかを条件指定できる</a:t>
            </a:r>
            <a:endParaRPr lang="en-US" altLang="ja-JP" dirty="0" smtClean="0"/>
          </a:p>
          <a:p>
            <a:r>
              <a:rPr kumimoji="1" lang="ja-JP" altLang="en-US" dirty="0" smtClean="0"/>
              <a:t>レスポンスで不許可とした場合、ブラウザが表示しないように制御している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設定自体は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サーバ（</a:t>
            </a:r>
            <a:r>
              <a:rPr kumimoji="1" lang="en-US" altLang="ja-JP" dirty="0" smtClean="0"/>
              <a:t>Apache</a:t>
            </a:r>
            <a:r>
              <a:rPr kumimoji="1" lang="ja-JP" altLang="en-US" dirty="0" smtClean="0"/>
              <a:t>等）が行う</a:t>
            </a:r>
            <a:endParaRPr kumimoji="1" lang="en-US" altLang="ja-JP" dirty="0" smtClean="0"/>
          </a:p>
          <a:p>
            <a:r>
              <a:rPr lang="ja-JP" altLang="en-US" dirty="0" smtClean="0"/>
              <a:t>クリックジャッキング攻撃対策です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参照</a:t>
            </a:r>
            <a:r>
              <a:rPr lang="en-US" altLang="ja-JP" dirty="0" smtClean="0"/>
              <a:t>】 https://developer.mozilla.org/ja/docs/HTTP/X-Frame-Options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4689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433</Words>
  <Application>Microsoft Office PowerPoint</Application>
  <PresentationFormat>画面に合わせる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ＭＳ Ｐゴシック</vt:lpstr>
      <vt:lpstr>Arial</vt:lpstr>
      <vt:lpstr>Calibri</vt:lpstr>
      <vt:lpstr>Office テーマ</vt:lpstr>
      <vt:lpstr>技術トピックス</vt:lpstr>
      <vt:lpstr>1-1. Chrome（Device Mode）</vt:lpstr>
      <vt:lpstr>1-1. Chrome（Device Mode）</vt:lpstr>
      <vt:lpstr>1-2. Chrome（showModalDialog）</vt:lpstr>
      <vt:lpstr>1-3. showModalDialog（補足）</vt:lpstr>
      <vt:lpstr>2. Windows10</vt:lpstr>
      <vt:lpstr>3. iOS8.0.2リリース</vt:lpstr>
      <vt:lpstr>4-1. X-Frame-Options</vt:lpstr>
      <vt:lpstr>4-1. X-Frame-Options</vt:lpstr>
      <vt:lpstr>4-2.クリックジャッキング攻撃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技術トピックス</dc:title>
  <dc:creator>大羽功一</dc:creator>
  <cp:lastModifiedBy>b a</cp:lastModifiedBy>
  <cp:revision>22</cp:revision>
  <dcterms:created xsi:type="dcterms:W3CDTF">2014-10-09T02:13:18Z</dcterms:created>
  <dcterms:modified xsi:type="dcterms:W3CDTF">2014-10-10T03:56:36Z</dcterms:modified>
</cp:coreProperties>
</file>