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_rels/slide17.xml.rels" ContentType="application/vnd.openxmlformats-package.relationships+xml"/>
  <Override PartName="/ppt/slides/_rels/slide16.xml.rels" ContentType="application/vnd.openxmlformats-package.relationships+xml"/>
  <Override PartName="/ppt/slides/_rels/slide15.xml.rels" ContentType="application/vnd.openxmlformats-package.relationships+xml"/>
  <Override PartName="/ppt/slides/_rels/slide14.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19.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8.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media/image5.png" ContentType="image/png"/>
  <Override PartName="/ppt/media/image4.png" ContentType="image/png"/>
  <Override PartName="/ppt/media/image3.png" ContentType="image/png"/>
  <Override PartName="/ppt/media/image2.png" ContentType="image/png"/>
  <Override PartName="/ppt/media/image1.png" ContentType="image/png"/>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27" name="PlaceHolder 2"/>
          <p:cNvSpPr>
            <a:spLocks noGrp="1"/>
          </p:cNvSpPr>
          <p:nvPr>
            <p:ph type="body"/>
          </p:nvPr>
        </p:nvSpPr>
        <p:spPr>
          <a:xfrm>
            <a:off x="504000" y="1769040"/>
            <a:ext cx="9071640" cy="2091240"/>
          </a:xfrm>
          <a:prstGeom prst="rect">
            <a:avLst/>
          </a:prstGeom>
        </p:spPr>
        <p:txBody>
          <a:bodyPr wrap="none" lIns="0" rIns="0" tIns="0" bIns="0"/>
          <a:p>
            <a:endParaRPr/>
          </a:p>
        </p:txBody>
      </p:sp>
      <p:sp>
        <p:nvSpPr>
          <p:cNvPr id="28" name="PlaceHolder 3"/>
          <p:cNvSpPr>
            <a:spLocks noGrp="1"/>
          </p:cNvSpPr>
          <p:nvPr>
            <p:ph type="body"/>
          </p:nvPr>
        </p:nvSpPr>
        <p:spPr>
          <a:xfrm>
            <a:off x="504000" y="4059360"/>
            <a:ext cx="9071640" cy="2091240"/>
          </a:xfrm>
          <a:prstGeom prst="rect">
            <a:avLst/>
          </a:prstGeom>
        </p:spPr>
        <p:txBody>
          <a:bodyPr wrap="none"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30" name="PlaceHolder 2"/>
          <p:cNvSpPr>
            <a:spLocks noGrp="1"/>
          </p:cNvSpPr>
          <p:nvPr>
            <p:ph type="body"/>
          </p:nvPr>
        </p:nvSpPr>
        <p:spPr>
          <a:xfrm>
            <a:off x="504000" y="1769040"/>
            <a:ext cx="4426920" cy="2091240"/>
          </a:xfrm>
          <a:prstGeom prst="rect">
            <a:avLst/>
          </a:prstGeom>
        </p:spPr>
        <p:txBody>
          <a:bodyPr wrap="none" lIns="0" rIns="0" tIns="0" bIns="0"/>
          <a:p>
            <a:endParaRPr/>
          </a:p>
        </p:txBody>
      </p:sp>
      <p:sp>
        <p:nvSpPr>
          <p:cNvPr id="31" name="PlaceHolder 3"/>
          <p:cNvSpPr>
            <a:spLocks noGrp="1"/>
          </p:cNvSpPr>
          <p:nvPr>
            <p:ph type="body"/>
          </p:nvPr>
        </p:nvSpPr>
        <p:spPr>
          <a:xfrm>
            <a:off x="5152680" y="1769040"/>
            <a:ext cx="4426920" cy="2091240"/>
          </a:xfrm>
          <a:prstGeom prst="rect">
            <a:avLst/>
          </a:prstGeom>
        </p:spPr>
        <p:txBody>
          <a:bodyPr wrap="none" lIns="0" rIns="0" tIns="0" bIns="0"/>
          <a:p>
            <a:endParaRPr/>
          </a:p>
        </p:txBody>
      </p:sp>
      <p:sp>
        <p:nvSpPr>
          <p:cNvPr id="32" name="PlaceHolder 4"/>
          <p:cNvSpPr>
            <a:spLocks noGrp="1"/>
          </p:cNvSpPr>
          <p:nvPr>
            <p:ph type="body"/>
          </p:nvPr>
        </p:nvSpPr>
        <p:spPr>
          <a:xfrm>
            <a:off x="5152680" y="4059360"/>
            <a:ext cx="4426920" cy="2091240"/>
          </a:xfrm>
          <a:prstGeom prst="rect">
            <a:avLst/>
          </a:prstGeom>
        </p:spPr>
        <p:txBody>
          <a:bodyPr wrap="none" lIns="0" rIns="0" tIns="0" bIns="0"/>
          <a:p>
            <a:endParaRPr/>
          </a:p>
        </p:txBody>
      </p:sp>
      <p:sp>
        <p:nvSpPr>
          <p:cNvPr id="33" name="PlaceHolder 5"/>
          <p:cNvSpPr>
            <a:spLocks noGrp="1"/>
          </p:cNvSpPr>
          <p:nvPr>
            <p:ph type="body"/>
          </p:nvPr>
        </p:nvSpPr>
        <p:spPr>
          <a:xfrm>
            <a:off x="504000" y="4059360"/>
            <a:ext cx="4426920" cy="2091240"/>
          </a:xfrm>
          <a:prstGeom prst="rect">
            <a:avLst/>
          </a:prstGeom>
        </p:spPr>
        <p:txBody>
          <a:bodyPr wrap="none"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35" name="PlaceHolder 2"/>
          <p:cNvSpPr>
            <a:spLocks noGrp="1"/>
          </p:cNvSpPr>
          <p:nvPr>
            <p:ph type="body"/>
          </p:nvPr>
        </p:nvSpPr>
        <p:spPr>
          <a:xfrm>
            <a:off x="504000" y="1769040"/>
            <a:ext cx="9071640" cy="4384440"/>
          </a:xfrm>
          <a:prstGeom prst="rect">
            <a:avLst/>
          </a:prstGeom>
        </p:spPr>
        <p:txBody>
          <a:bodyPr wrap="none" lIns="0" rIns="0" tIns="0" bIns="0"/>
          <a:p>
            <a:endParaRPr/>
          </a:p>
        </p:txBody>
      </p:sp>
      <p:sp>
        <p:nvSpPr>
          <p:cNvPr id="36" name="PlaceHolder 3"/>
          <p:cNvSpPr>
            <a:spLocks noGrp="1"/>
          </p:cNvSpPr>
          <p:nvPr>
            <p:ph type="body"/>
          </p:nvPr>
        </p:nvSpPr>
        <p:spPr>
          <a:xfrm>
            <a:off x="504000" y="1769040"/>
            <a:ext cx="9071640" cy="4384440"/>
          </a:xfrm>
          <a:prstGeom prst="rect">
            <a:avLst/>
          </a:prstGeom>
        </p:spPr>
        <p:txBody>
          <a:bodyPr wrap="none" lIns="0" rIns="0" tIns="0" bIns="0"/>
          <a:p>
            <a:endParaRPr/>
          </a:p>
        </p:txBody>
      </p:sp>
      <p:pic>
        <p:nvPicPr>
          <p:cNvPr id="37" name="" descr=""/>
          <p:cNvPicPr/>
          <p:nvPr/>
        </p:nvPicPr>
        <p:blipFill>
          <a:blip r:embed="rId2"/>
          <a:stretch>
            <a:fillRect/>
          </a:stretch>
        </p:blipFill>
        <p:spPr>
          <a:xfrm>
            <a:off x="2292120" y="1768680"/>
            <a:ext cx="5495040" cy="4384440"/>
          </a:xfrm>
          <a:prstGeom prst="rect">
            <a:avLst/>
          </a:prstGeom>
          <a:ln>
            <a:noFill/>
          </a:ln>
        </p:spPr>
      </p:pic>
      <p:pic>
        <p:nvPicPr>
          <p:cNvPr id="38" name="" descr=""/>
          <p:cNvPicPr/>
          <p:nvPr/>
        </p:nvPicPr>
        <p:blipFill>
          <a:blip r:embed="rId3"/>
          <a:stretch>
            <a:fillRect/>
          </a:stretch>
        </p:blipFill>
        <p:spPr>
          <a:xfrm>
            <a:off x="2292120" y="1768680"/>
            <a:ext cx="5495040" cy="4384440"/>
          </a:xfrm>
          <a:prstGeom prst="rect">
            <a:avLst/>
          </a:prstGeom>
          <a:ln>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6" name="PlaceHolder 2"/>
          <p:cNvSpPr>
            <a:spLocks noGrp="1"/>
          </p:cNvSpPr>
          <p:nvPr>
            <p:ph type="subTitle"/>
          </p:nvPr>
        </p:nvSpPr>
        <p:spPr>
          <a:xfrm>
            <a:off x="504000" y="1769040"/>
            <a:ext cx="9071640" cy="4384800"/>
          </a:xfrm>
          <a:prstGeom prst="rect">
            <a:avLst/>
          </a:prstGeom>
        </p:spPr>
        <p:txBody>
          <a:bodyPr wrap="none"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8" name="PlaceHolder 2"/>
          <p:cNvSpPr>
            <a:spLocks noGrp="1"/>
          </p:cNvSpPr>
          <p:nvPr>
            <p:ph type="body"/>
          </p:nvPr>
        </p:nvSpPr>
        <p:spPr>
          <a:xfrm>
            <a:off x="504000" y="1769040"/>
            <a:ext cx="9071640" cy="4384440"/>
          </a:xfrm>
          <a:prstGeom prst="rect">
            <a:avLst/>
          </a:prstGeom>
        </p:spPr>
        <p:txBody>
          <a:bodyPr wrap="none"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10" name="PlaceHolder 2"/>
          <p:cNvSpPr>
            <a:spLocks noGrp="1"/>
          </p:cNvSpPr>
          <p:nvPr>
            <p:ph type="body"/>
          </p:nvPr>
        </p:nvSpPr>
        <p:spPr>
          <a:xfrm>
            <a:off x="504000" y="1769040"/>
            <a:ext cx="4426920" cy="4384440"/>
          </a:xfrm>
          <a:prstGeom prst="rect">
            <a:avLst/>
          </a:prstGeom>
        </p:spPr>
        <p:txBody>
          <a:bodyPr wrap="none" lIns="0" rIns="0" tIns="0" bIns="0"/>
          <a:p>
            <a:endParaRPr/>
          </a:p>
        </p:txBody>
      </p:sp>
      <p:sp>
        <p:nvSpPr>
          <p:cNvPr id="11" name="PlaceHolder 3"/>
          <p:cNvSpPr>
            <a:spLocks noGrp="1"/>
          </p:cNvSpPr>
          <p:nvPr>
            <p:ph type="body"/>
          </p:nvPr>
        </p:nvSpPr>
        <p:spPr>
          <a:xfrm>
            <a:off x="5152680" y="1769040"/>
            <a:ext cx="4426920" cy="4384440"/>
          </a:xfrm>
          <a:prstGeom prst="rect">
            <a:avLst/>
          </a:prstGeom>
        </p:spPr>
        <p:txBody>
          <a:bodyPr wrap="none"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2160"/>
          </a:xfrm>
          <a:prstGeom prst="rect">
            <a:avLst/>
          </a:prstGeom>
        </p:spPr>
        <p:txBody>
          <a:bodyPr wrap="none"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15" name="PlaceHolder 2"/>
          <p:cNvSpPr>
            <a:spLocks noGrp="1"/>
          </p:cNvSpPr>
          <p:nvPr>
            <p:ph type="body"/>
          </p:nvPr>
        </p:nvSpPr>
        <p:spPr>
          <a:xfrm>
            <a:off x="504000" y="1769040"/>
            <a:ext cx="4426920" cy="2091240"/>
          </a:xfrm>
          <a:prstGeom prst="rect">
            <a:avLst/>
          </a:prstGeom>
        </p:spPr>
        <p:txBody>
          <a:bodyPr wrap="none" lIns="0" rIns="0" tIns="0" bIns="0"/>
          <a:p>
            <a:endParaRPr/>
          </a:p>
        </p:txBody>
      </p:sp>
      <p:sp>
        <p:nvSpPr>
          <p:cNvPr id="16" name="PlaceHolder 3"/>
          <p:cNvSpPr>
            <a:spLocks noGrp="1"/>
          </p:cNvSpPr>
          <p:nvPr>
            <p:ph type="body"/>
          </p:nvPr>
        </p:nvSpPr>
        <p:spPr>
          <a:xfrm>
            <a:off x="504000" y="4059360"/>
            <a:ext cx="4426920" cy="2091240"/>
          </a:xfrm>
          <a:prstGeom prst="rect">
            <a:avLst/>
          </a:prstGeom>
        </p:spPr>
        <p:txBody>
          <a:bodyPr wrap="none" lIns="0" rIns="0" tIns="0" bIns="0"/>
          <a:p>
            <a:endParaRPr/>
          </a:p>
        </p:txBody>
      </p:sp>
      <p:sp>
        <p:nvSpPr>
          <p:cNvPr id="17" name="PlaceHolder 4"/>
          <p:cNvSpPr>
            <a:spLocks noGrp="1"/>
          </p:cNvSpPr>
          <p:nvPr>
            <p:ph type="body"/>
          </p:nvPr>
        </p:nvSpPr>
        <p:spPr>
          <a:xfrm>
            <a:off x="5152680" y="1769040"/>
            <a:ext cx="4426920" cy="4384440"/>
          </a:xfrm>
          <a:prstGeom prst="rect">
            <a:avLst/>
          </a:prstGeom>
        </p:spPr>
        <p:txBody>
          <a:bodyPr wrap="none"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19" name="PlaceHolder 2"/>
          <p:cNvSpPr>
            <a:spLocks noGrp="1"/>
          </p:cNvSpPr>
          <p:nvPr>
            <p:ph type="body"/>
          </p:nvPr>
        </p:nvSpPr>
        <p:spPr>
          <a:xfrm>
            <a:off x="504000" y="1769040"/>
            <a:ext cx="4426920" cy="4384440"/>
          </a:xfrm>
          <a:prstGeom prst="rect">
            <a:avLst/>
          </a:prstGeom>
        </p:spPr>
        <p:txBody>
          <a:bodyPr wrap="none" lIns="0" rIns="0" tIns="0" bIns="0"/>
          <a:p>
            <a:endParaRPr/>
          </a:p>
        </p:txBody>
      </p:sp>
      <p:sp>
        <p:nvSpPr>
          <p:cNvPr id="20" name="PlaceHolder 3"/>
          <p:cNvSpPr>
            <a:spLocks noGrp="1"/>
          </p:cNvSpPr>
          <p:nvPr>
            <p:ph type="body"/>
          </p:nvPr>
        </p:nvSpPr>
        <p:spPr>
          <a:xfrm>
            <a:off x="5152680" y="1769040"/>
            <a:ext cx="4426920" cy="2091240"/>
          </a:xfrm>
          <a:prstGeom prst="rect">
            <a:avLst/>
          </a:prstGeom>
        </p:spPr>
        <p:txBody>
          <a:bodyPr wrap="none" lIns="0" rIns="0" tIns="0" bIns="0"/>
          <a:p>
            <a:endParaRPr/>
          </a:p>
        </p:txBody>
      </p:sp>
      <p:sp>
        <p:nvSpPr>
          <p:cNvPr id="21" name="PlaceHolder 4"/>
          <p:cNvSpPr>
            <a:spLocks noGrp="1"/>
          </p:cNvSpPr>
          <p:nvPr>
            <p:ph type="body"/>
          </p:nvPr>
        </p:nvSpPr>
        <p:spPr>
          <a:xfrm>
            <a:off x="5152680" y="4059360"/>
            <a:ext cx="4426920" cy="2091240"/>
          </a:xfrm>
          <a:prstGeom prst="rect">
            <a:avLst/>
          </a:prstGeom>
        </p:spPr>
        <p:txBody>
          <a:bodyPr wrap="none"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520"/>
          </a:xfrm>
          <a:prstGeom prst="rect">
            <a:avLst/>
          </a:prstGeom>
        </p:spPr>
        <p:txBody>
          <a:bodyPr wrap="none" lIns="0" rIns="0" tIns="0" bIns="0" anchor="ctr"/>
          <a:p>
            <a:pPr algn="ctr"/>
            <a:endParaRPr/>
          </a:p>
        </p:txBody>
      </p:sp>
      <p:sp>
        <p:nvSpPr>
          <p:cNvPr id="23" name="PlaceHolder 2"/>
          <p:cNvSpPr>
            <a:spLocks noGrp="1"/>
          </p:cNvSpPr>
          <p:nvPr>
            <p:ph type="body"/>
          </p:nvPr>
        </p:nvSpPr>
        <p:spPr>
          <a:xfrm>
            <a:off x="504000" y="1769040"/>
            <a:ext cx="4426920" cy="2091240"/>
          </a:xfrm>
          <a:prstGeom prst="rect">
            <a:avLst/>
          </a:prstGeom>
        </p:spPr>
        <p:txBody>
          <a:bodyPr wrap="none" lIns="0" rIns="0" tIns="0" bIns="0"/>
          <a:p>
            <a:endParaRPr/>
          </a:p>
        </p:txBody>
      </p:sp>
      <p:sp>
        <p:nvSpPr>
          <p:cNvPr id="24" name="PlaceHolder 3"/>
          <p:cNvSpPr>
            <a:spLocks noGrp="1"/>
          </p:cNvSpPr>
          <p:nvPr>
            <p:ph type="body"/>
          </p:nvPr>
        </p:nvSpPr>
        <p:spPr>
          <a:xfrm>
            <a:off x="5152680" y="1769040"/>
            <a:ext cx="4426920" cy="2091240"/>
          </a:xfrm>
          <a:prstGeom prst="rect">
            <a:avLst/>
          </a:prstGeom>
        </p:spPr>
        <p:txBody>
          <a:bodyPr wrap="none" lIns="0" rIns="0" tIns="0" bIns="0"/>
          <a:p>
            <a:endParaRPr/>
          </a:p>
        </p:txBody>
      </p:sp>
      <p:sp>
        <p:nvSpPr>
          <p:cNvPr id="25" name="PlaceHolder 4"/>
          <p:cNvSpPr>
            <a:spLocks noGrp="1"/>
          </p:cNvSpPr>
          <p:nvPr>
            <p:ph type="body"/>
          </p:nvPr>
        </p:nvSpPr>
        <p:spPr>
          <a:xfrm>
            <a:off x="504000" y="4059360"/>
            <a:ext cx="9071640" cy="2091240"/>
          </a:xfrm>
          <a:prstGeom prst="rect">
            <a:avLst/>
          </a:prstGeom>
        </p:spPr>
        <p:txBody>
          <a:bodyPr wrap="none"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wrap="none" lIns="0" rIns="0" tIns="0" bIns="0" anchor="ctr"/>
          <a:p>
            <a:pPr algn="ctr"/>
            <a:r>
              <a:rPr lang="en-US"/>
              <a:t>タイトルテキストの書式を編集するにはクリックします。</a:t>
            </a:r>
            <a:endParaRPr/>
          </a:p>
        </p:txBody>
      </p:sp>
      <p:sp>
        <p:nvSpPr>
          <p:cNvPr id="1" name="PlaceHolder 2"/>
          <p:cNvSpPr>
            <a:spLocks noGrp="1"/>
          </p:cNvSpPr>
          <p:nvPr>
            <p:ph type="body"/>
          </p:nvPr>
        </p:nvSpPr>
        <p:spPr>
          <a:xfrm>
            <a:off x="504000" y="1769040"/>
            <a:ext cx="9071640" cy="4384440"/>
          </a:xfrm>
          <a:prstGeom prst="rect">
            <a:avLst/>
          </a:prstGeom>
        </p:spPr>
        <p:txBody>
          <a:bodyPr wrap="none" lIns="0" rIns="0" tIns="0" bIns="0"/>
          <a:p>
            <a:pPr>
              <a:buSzPct val="25000"/>
              <a:buFont typeface="StarSymbol"/>
              <a:buChar char=""/>
            </a:pPr>
            <a:r>
              <a:rPr lang="en-US"/>
              <a:t>アウトラインテキストの書式を編集するにはクリックします。</a:t>
            </a:r>
            <a:endParaRPr/>
          </a:p>
          <a:p>
            <a:pPr lvl="1">
              <a:buSzPct val="25000"/>
              <a:buFont typeface="StarSymbol"/>
              <a:buChar char=""/>
            </a:pPr>
            <a:r>
              <a:rPr lang="en-US"/>
              <a:t>2</a:t>
            </a:r>
            <a:r>
              <a:rPr lang="en-US"/>
              <a:t>レベル目のアウトライン</a:t>
            </a:r>
            <a:endParaRPr/>
          </a:p>
          <a:p>
            <a:pPr lvl="2">
              <a:buSzPct val="25000"/>
              <a:buFont typeface="StarSymbol"/>
              <a:buChar char=""/>
            </a:pPr>
            <a:r>
              <a:rPr lang="en-US"/>
              <a:t>3</a:t>
            </a:r>
            <a:r>
              <a:rPr lang="en-US"/>
              <a:t>レベル目のアウトライン</a:t>
            </a:r>
            <a:endParaRPr/>
          </a:p>
          <a:p>
            <a:pPr lvl="3">
              <a:buSzPct val="25000"/>
              <a:buFont typeface="StarSymbol"/>
              <a:buChar char=""/>
            </a:pPr>
            <a:r>
              <a:rPr lang="en-US"/>
              <a:t>4</a:t>
            </a:r>
            <a:r>
              <a:rPr lang="en-US"/>
              <a:t>レベル目のアウトライン</a:t>
            </a:r>
            <a:endParaRPr/>
          </a:p>
          <a:p>
            <a:pPr lvl="4">
              <a:buSzPct val="25000"/>
              <a:buFont typeface="StarSymbol"/>
              <a:buChar char=""/>
            </a:pPr>
            <a:r>
              <a:rPr lang="en-US"/>
              <a:t>5</a:t>
            </a:r>
            <a:r>
              <a:rPr lang="en-US"/>
              <a:t>レベル目のアウトライン</a:t>
            </a:r>
            <a:endParaRPr/>
          </a:p>
          <a:p>
            <a:pPr lvl="5">
              <a:buSzPct val="25000"/>
              <a:buFont typeface="StarSymbol"/>
              <a:buChar char=""/>
            </a:pPr>
            <a:r>
              <a:rPr lang="en-US"/>
              <a:t>6</a:t>
            </a:r>
            <a:r>
              <a:rPr lang="en-US"/>
              <a:t>レベル目のアウトライン</a:t>
            </a:r>
            <a:endParaRPr/>
          </a:p>
          <a:p>
            <a:pPr lvl="6">
              <a:buSzPct val="25000"/>
              <a:buFont typeface="StarSymbol"/>
              <a:buChar char=""/>
            </a:pPr>
            <a:r>
              <a:rPr lang="en-US"/>
              <a:t>7</a:t>
            </a:r>
            <a:r>
              <a:rPr lang="en-US"/>
              <a:t>レベル目のアウトライン</a:t>
            </a:r>
            <a:endParaRPr/>
          </a:p>
        </p:txBody>
      </p:sp>
      <p:sp>
        <p:nvSpPr>
          <p:cNvPr id="2" name="PlaceHolder 3"/>
          <p:cNvSpPr>
            <a:spLocks noGrp="1"/>
          </p:cNvSpPr>
          <p:nvPr>
            <p:ph type="dt"/>
          </p:nvPr>
        </p:nvSpPr>
        <p:spPr>
          <a:xfrm>
            <a:off x="504000" y="6887160"/>
            <a:ext cx="2348280" cy="521280"/>
          </a:xfrm>
          <a:prstGeom prst="rect">
            <a:avLst/>
          </a:prstGeom>
        </p:spPr>
        <p:txBody>
          <a:bodyPr wrap="none" lIns="0" rIns="0" tIns="0" bIns="0"/>
          <a:p>
            <a:r>
              <a:rPr lang="en-US"/>
              <a:t>&lt;日付/時刻&gt;</a:t>
            </a:r>
            <a:endParaRPr/>
          </a:p>
        </p:txBody>
      </p:sp>
      <p:sp>
        <p:nvSpPr>
          <p:cNvPr id="3" name="PlaceHolder 4"/>
          <p:cNvSpPr>
            <a:spLocks noGrp="1"/>
          </p:cNvSpPr>
          <p:nvPr>
            <p:ph type="ftr"/>
          </p:nvPr>
        </p:nvSpPr>
        <p:spPr>
          <a:xfrm>
            <a:off x="3447360" y="6887160"/>
            <a:ext cx="3195000" cy="521280"/>
          </a:xfrm>
          <a:prstGeom prst="rect">
            <a:avLst/>
          </a:prstGeom>
        </p:spPr>
        <p:txBody>
          <a:bodyPr wrap="none" lIns="0" rIns="0" tIns="0" bIns="0"/>
          <a:p>
            <a:pPr algn="ctr"/>
            <a:r>
              <a:rPr lang="en-US"/>
              <a:t>&lt;フッター&gt;</a:t>
            </a:r>
            <a:endParaRPr/>
          </a:p>
        </p:txBody>
      </p:sp>
      <p:sp>
        <p:nvSpPr>
          <p:cNvPr id="4" name="PlaceHolder 5"/>
          <p:cNvSpPr>
            <a:spLocks noGrp="1"/>
          </p:cNvSpPr>
          <p:nvPr>
            <p:ph type="sldNum"/>
          </p:nvPr>
        </p:nvSpPr>
        <p:spPr>
          <a:xfrm>
            <a:off x="7227360" y="6887160"/>
            <a:ext cx="2348280" cy="521280"/>
          </a:xfrm>
          <a:prstGeom prst="rect">
            <a:avLst/>
          </a:prstGeom>
        </p:spPr>
        <p:txBody>
          <a:bodyPr wrap="none" lIns="0" rIns="0" tIns="0" bIns="0"/>
          <a:p>
            <a:pPr algn="r"/>
            <a:fld id="{C1132593-D935-45FC-92CF-BA1954152E4D}" type="slidenum">
              <a:rPr lang="en-US"/>
              <a:t>&lt;番号&gt;</a:t>
            </a:fld>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TextShape 1"/>
          <p:cNvSpPr txBox="1"/>
          <p:nvPr/>
        </p:nvSpPr>
        <p:spPr>
          <a:xfrm>
            <a:off x="504000" y="301320"/>
            <a:ext cx="9071640" cy="1262160"/>
          </a:xfrm>
          <a:prstGeom prst="rect">
            <a:avLst/>
          </a:prstGeom>
        </p:spPr>
        <p:txBody>
          <a:bodyPr wrap="none" lIns="0" rIns="0" tIns="0" bIns="0" anchor="ctr"/>
          <a:p>
            <a:pPr algn="ctr"/>
            <a:r>
              <a:rPr lang="en-US"/>
              <a:t>正規表現パート２</a:t>
            </a:r>
            <a:endParaRPr/>
          </a:p>
        </p:txBody>
      </p:sp>
      <p:sp>
        <p:nvSpPr>
          <p:cNvPr id="40" name="TextShape 2"/>
          <p:cNvSpPr txBox="1"/>
          <p:nvPr/>
        </p:nvSpPr>
        <p:spPr>
          <a:xfrm>
            <a:off x="504000" y="1769040"/>
            <a:ext cx="9071640" cy="4384440"/>
          </a:xfrm>
          <a:prstGeom prst="rect">
            <a:avLst/>
          </a:prstGeom>
        </p:spPr>
        <p:txBody>
          <a:bodyPr wrap="none" lIns="0" rIns="0" tIns="0" bIns="0" anchor="ctr"/>
          <a:p>
            <a:pPr algn="ctr"/>
            <a:r>
              <a:rPr lang="en-US"/>
              <a:t>NFA</a:t>
            </a:r>
            <a:r>
              <a:rPr lang="en-US"/>
              <a:t>エンジンの場合は、</a:t>
            </a:r>
            <a:endParaRPr/>
          </a:p>
          <a:p>
            <a:pPr algn="ctr"/>
            <a:r>
              <a:rPr lang="en-US"/>
              <a:t>正規表現の磨き上げが必要？</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9" name="TextShape 1"/>
          <p:cNvSpPr txBox="1"/>
          <p:nvPr/>
        </p:nvSpPr>
        <p:spPr>
          <a:xfrm>
            <a:off x="504000" y="301320"/>
            <a:ext cx="9071640" cy="1262160"/>
          </a:xfrm>
          <a:prstGeom prst="rect">
            <a:avLst/>
          </a:prstGeom>
        </p:spPr>
        <p:txBody>
          <a:bodyPr wrap="none" lIns="0" rIns="0" tIns="0" bIns="0" anchor="ctr"/>
          <a:p>
            <a:pPr algn="ctr"/>
            <a:r>
              <a:rPr lang="en-US"/>
              <a:t>まとめ</a:t>
            </a:r>
            <a:endParaRPr/>
          </a:p>
        </p:txBody>
      </p:sp>
      <p:sp>
        <p:nvSpPr>
          <p:cNvPr id="60"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NFA</a:t>
            </a:r>
            <a:r>
              <a:rPr lang="en-US"/>
              <a:t>エンジンの場合</a:t>
            </a:r>
            <a:endParaRPr/>
          </a:p>
          <a:p>
            <a:pPr>
              <a:buSzPct val="25000"/>
              <a:buFont typeface="StarSymbol"/>
              <a:buChar char=""/>
            </a:pPr>
            <a:r>
              <a:rPr lang="en-US"/>
              <a:t>マッチするパターンにおいて、バックスラッシュの回数を減らすことはパフォーマンス向上につながる</a:t>
            </a:r>
            <a:endParaRPr/>
          </a:p>
        </p:txBody>
      </p:sp>
    </p:spTree>
  </p:cSld>
  <p:timing>
    <p:tnLst>
      <p:par>
        <p:cTn id="19" dur="indefinite" restart="never" nodeType="tmRoot">
          <p:childTnLst>
            <p:seq>
              <p:cTn id="20"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1" name="TextShape 1"/>
          <p:cNvSpPr txBox="1"/>
          <p:nvPr/>
        </p:nvSpPr>
        <p:spPr>
          <a:xfrm>
            <a:off x="504000" y="301320"/>
            <a:ext cx="9071640" cy="1262160"/>
          </a:xfrm>
          <a:prstGeom prst="rect">
            <a:avLst/>
          </a:prstGeom>
        </p:spPr>
        <p:txBody>
          <a:bodyPr wrap="none" lIns="0" rIns="0" tIns="0" bIns="0" anchor="ctr"/>
          <a:p>
            <a:pPr algn="ctr"/>
            <a:r>
              <a:rPr lang="en-US"/>
              <a:t>さらに良い方法とは</a:t>
            </a:r>
            <a:endParaRPr/>
          </a:p>
        </p:txBody>
      </p:sp>
      <p:sp>
        <p:nvSpPr>
          <p:cNvPr id="62"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文字のひとつひとつを反復処理（循環処理）しなければならない。ここにオーバーヘッドがかかる。</a:t>
            </a:r>
            <a:endParaRPr/>
          </a:p>
          <a:p>
            <a:pPr>
              <a:buSzPct val="25000"/>
              <a:buFont typeface="StarSymbol"/>
              <a:buChar char=""/>
            </a:pPr>
            <a:r>
              <a:rPr lang="en-US"/>
              <a:t>この部分を削減できれば、効率手的な正規表現となる。</a:t>
            </a:r>
            <a:endParaRPr/>
          </a:p>
          <a:p>
            <a:pPr>
              <a:buSzPct val="25000"/>
              <a:buFont typeface="StarSymbol"/>
              <a:buChar char=""/>
            </a:pPr>
            <a:endParaRPr/>
          </a:p>
          <a:p>
            <a:pPr>
              <a:buSzPct val="25000"/>
              <a:buFont typeface="StarSymbol"/>
              <a:buChar char=""/>
            </a:pPr>
            <a:r>
              <a:rPr lang="en-US"/>
              <a:t>ではどうするか・・・</a:t>
            </a:r>
            <a:endParaRPr/>
          </a:p>
        </p:txBody>
      </p:sp>
    </p:spTree>
  </p:cSld>
  <p:timing>
    <p:tnLst>
      <p:par>
        <p:cTn id="21" dur="indefinite" restart="never" nodeType="tmRoot">
          <p:childTnLst>
            <p:seq>
              <p:cTn id="22"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3" name="TextShape 1"/>
          <p:cNvSpPr txBox="1"/>
          <p:nvPr/>
        </p:nvSpPr>
        <p:spPr>
          <a:xfrm>
            <a:off x="504000" y="301320"/>
            <a:ext cx="9071640" cy="1262160"/>
          </a:xfrm>
          <a:prstGeom prst="rect">
            <a:avLst/>
          </a:prstGeom>
        </p:spPr>
        <p:txBody>
          <a:bodyPr wrap="none" lIns="0" rIns="0" tIns="0" bIns="0" anchor="ctr"/>
          <a:p>
            <a:pPr algn="ctr"/>
            <a:r>
              <a:rPr lang="en-US"/>
              <a:t>さらに、もっと良い方法</a:t>
            </a:r>
            <a:endParaRPr/>
          </a:p>
        </p:txBody>
      </p:sp>
      <p:sp>
        <p:nvSpPr>
          <p:cNvPr id="64" name="TextShape 2"/>
          <p:cNvSpPr txBox="1"/>
          <p:nvPr/>
        </p:nvSpPr>
        <p:spPr>
          <a:xfrm>
            <a:off x="504000" y="1769040"/>
            <a:ext cx="9071640" cy="4384440"/>
          </a:xfrm>
          <a:prstGeom prst="rect">
            <a:avLst/>
          </a:prstGeom>
        </p:spPr>
        <p:txBody>
          <a:bodyPr wrap="none" lIns="0" rIns="0" tIns="0" bIns="0"/>
          <a:p>
            <a:pPr>
              <a:buSzPct val="25000"/>
              <a:buFont typeface="StarSymbol"/>
              <a:buChar char=""/>
            </a:pPr>
            <a:endParaRPr/>
          </a:p>
          <a:p>
            <a:pPr>
              <a:buSzPct val="25000"/>
              <a:buFont typeface="StarSymbol"/>
              <a:buChar char=""/>
            </a:pPr>
            <a:endParaRPr/>
          </a:p>
          <a:p>
            <a:pPr>
              <a:buSzPct val="25000"/>
              <a:buFont typeface="StarSymbol"/>
              <a:buChar char=""/>
            </a:pPr>
            <a:endParaRPr/>
          </a:p>
          <a:p>
            <a:pPr>
              <a:buSzPct val="25000"/>
              <a:buFont typeface="StarSymbol"/>
              <a:buChar char=""/>
            </a:pPr>
            <a:endParaRPr/>
          </a:p>
          <a:p>
            <a:pPr>
              <a:buSzPct val="25000"/>
              <a:buFont typeface="StarSymbol"/>
              <a:buChar char=""/>
            </a:pPr>
            <a:r>
              <a:rPr lang="en-US"/>
              <a:t>元々（上段）を下段のように変更するとバックスラッシュを抑えることができる</a:t>
            </a:r>
            <a:endParaRPr/>
          </a:p>
          <a:p>
            <a:pPr>
              <a:buSzPct val="25000"/>
              <a:buFont typeface="StarSymbol"/>
              <a:buChar char=""/>
            </a:pPr>
            <a:r>
              <a:rPr lang="en-US"/>
              <a:t>「</a:t>
            </a:r>
            <a:r>
              <a:rPr lang="en-US"/>
              <a:t>[^</a:t>
            </a:r>
            <a:r>
              <a:rPr lang="en-US"/>
              <a:t>＼＼”</a:t>
            </a:r>
            <a:r>
              <a:rPr lang="en-US"/>
              <a:t>]</a:t>
            </a:r>
            <a:r>
              <a:rPr lang="en-US"/>
              <a:t>」は、通常の文字列にマッチするので</a:t>
            </a:r>
            <a:endParaRPr/>
          </a:p>
          <a:p>
            <a:pPr>
              <a:buSzPct val="25000"/>
              <a:buFont typeface="StarSymbol"/>
              <a:buChar char=""/>
            </a:pPr>
            <a:r>
              <a:rPr lang="en-US"/>
              <a:t>「</a:t>
            </a:r>
            <a:r>
              <a:rPr lang="en-US"/>
              <a:t>[^</a:t>
            </a:r>
            <a:r>
              <a:rPr lang="en-US"/>
              <a:t>＼＼”</a:t>
            </a:r>
            <a:r>
              <a:rPr lang="en-US"/>
              <a:t>]+</a:t>
            </a:r>
            <a:r>
              <a:rPr lang="en-US"/>
              <a:t>」を使えば、</a:t>
            </a:r>
            <a:r>
              <a:rPr lang="en-US"/>
              <a:t>(...)*</a:t>
            </a:r>
            <a:r>
              <a:rPr lang="en-US"/>
              <a:t>の１回分で１度に読める通常の文字をまるまる読み込める</a:t>
            </a:r>
            <a:endParaRPr/>
          </a:p>
          <a:p>
            <a:pPr>
              <a:buSzPct val="25000"/>
              <a:buFont typeface="StarSymbol"/>
              <a:buChar char=""/>
            </a:pPr>
            <a:r>
              <a:rPr lang="en-US"/>
              <a:t>→</a:t>
            </a:r>
            <a:r>
              <a:rPr lang="en-US"/>
              <a:t>バックトラックを削減し、スターによる反復処理も最小限！</a:t>
            </a:r>
            <a:endParaRPr/>
          </a:p>
        </p:txBody>
      </p:sp>
      <p:pic>
        <p:nvPicPr>
          <p:cNvPr id="65" name="" descr=""/>
          <p:cNvPicPr/>
          <p:nvPr/>
        </p:nvPicPr>
        <p:blipFill>
          <a:blip r:embed="rId1"/>
          <a:stretch>
            <a:fillRect/>
          </a:stretch>
        </p:blipFill>
        <p:spPr>
          <a:xfrm>
            <a:off x="1415880" y="1515960"/>
            <a:ext cx="7296120" cy="1724040"/>
          </a:xfrm>
          <a:prstGeom prst="rect">
            <a:avLst/>
          </a:prstGeom>
          <a:ln>
            <a:noFill/>
          </a:ln>
        </p:spPr>
      </p:pic>
    </p:spTree>
  </p:cSld>
  <p:timing>
    <p:tnLst>
      <p:par>
        <p:cTn id="23" dur="indefinite" restart="never" nodeType="tmRoot">
          <p:childTnLst>
            <p:seq>
              <p:cTn id="24"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6" name="TextShape 1"/>
          <p:cNvSpPr txBox="1"/>
          <p:nvPr/>
        </p:nvSpPr>
        <p:spPr>
          <a:xfrm>
            <a:off x="504000" y="301320"/>
            <a:ext cx="9071640" cy="1262160"/>
          </a:xfrm>
          <a:prstGeom prst="rect">
            <a:avLst/>
          </a:prstGeom>
        </p:spPr>
        <p:txBody>
          <a:bodyPr wrap="none" lIns="0" rIns="0" tIns="0" bIns="0" anchor="ctr"/>
          <a:p>
            <a:pPr algn="ctr"/>
            <a:r>
              <a:rPr lang="en-US"/>
              <a:t>話は飛びますが・・・</a:t>
            </a:r>
            <a:endParaRPr/>
          </a:p>
        </p:txBody>
      </p:sp>
      <p:sp>
        <p:nvSpPr>
          <p:cNvPr id="67"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正規表現にはいろいろな書き方があるお話は前回しました。</a:t>
            </a:r>
            <a:endParaRPr/>
          </a:p>
          <a:p>
            <a:pPr>
              <a:buSzPct val="25000"/>
              <a:buFont typeface="StarSymbol"/>
              <a:buChar char=""/>
            </a:pPr>
            <a:r>
              <a:rPr lang="en-US"/>
              <a:t>例えば </a:t>
            </a:r>
            <a:r>
              <a:rPr lang="en-US"/>
              <a:t>a, b, c, d, e, f, g </a:t>
            </a:r>
            <a:r>
              <a:rPr lang="en-US"/>
              <a:t>のどれかに一致する文字は、</a:t>
            </a:r>
            <a:endParaRPr/>
          </a:p>
          <a:p>
            <a:pPr>
              <a:buSzPct val="25000"/>
              <a:buFont typeface="StarSymbol"/>
              <a:buChar char=""/>
            </a:pPr>
            <a:r>
              <a:rPr lang="en-US"/>
              <a:t>[a-g] </a:t>
            </a:r>
            <a:r>
              <a:rPr lang="en-US"/>
              <a:t>という文字クラスを使う方法のほか</a:t>
            </a:r>
            <a:endParaRPr/>
          </a:p>
          <a:p>
            <a:pPr>
              <a:buSzPct val="25000"/>
              <a:buFont typeface="StarSymbol"/>
              <a:buChar char=""/>
            </a:pPr>
            <a:r>
              <a:rPr lang="en-US"/>
              <a:t>a|b|c|d|e|f|g</a:t>
            </a:r>
            <a:r>
              <a:rPr lang="en-US"/>
              <a:t>という書き方もできますね。</a:t>
            </a:r>
            <a:endParaRPr/>
          </a:p>
          <a:p>
            <a:pPr>
              <a:buSzPct val="25000"/>
              <a:buFont typeface="StarSymbol"/>
              <a:buChar char=""/>
            </a:pPr>
            <a:endParaRPr/>
          </a:p>
          <a:p>
            <a:pPr>
              <a:buSzPct val="25000"/>
              <a:buFont typeface="StarSymbol"/>
              <a:buChar char=""/>
            </a:pPr>
            <a:r>
              <a:rPr lang="en-US"/>
              <a:t>さて・・・どっちが早いのでしょう？</a:t>
            </a:r>
            <a:endParaRPr/>
          </a:p>
        </p:txBody>
      </p:sp>
    </p:spTree>
  </p:cSld>
  <p:timing>
    <p:tnLst>
      <p:par>
        <p:cTn id="25" dur="indefinite" restart="never" nodeType="tmRoot">
          <p:childTnLst>
            <p:seq>
              <p:cTn id="26"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8" name="TextShape 1"/>
          <p:cNvSpPr txBox="1"/>
          <p:nvPr/>
        </p:nvSpPr>
        <p:spPr>
          <a:xfrm>
            <a:off x="504000" y="301320"/>
            <a:ext cx="9071640" cy="5851800"/>
          </a:xfrm>
          <a:prstGeom prst="rect">
            <a:avLst/>
          </a:prstGeom>
        </p:spPr>
        <p:txBody>
          <a:bodyPr wrap="none" lIns="0" rIns="0" tIns="0" bIns="0" anchor="ctr"/>
          <a:p>
            <a:pPr algn="ctr"/>
            <a:r>
              <a:rPr lang="en-US"/>
              <a:t>そうだ、ベンチマークテストをやってみよう！</a:t>
            </a:r>
            <a:endParaRPr/>
          </a:p>
        </p:txBody>
      </p:sp>
    </p:spTree>
  </p:cSld>
  <p:timing>
    <p:tnLst>
      <p:par>
        <p:cTn id="27" dur="indefinite" restart="never" nodeType="tmRoot">
          <p:childTnLst>
            <p:seq>
              <p:cTn id="28"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69" name="TextShape 1"/>
          <p:cNvSpPr txBox="1"/>
          <p:nvPr/>
        </p:nvSpPr>
        <p:spPr>
          <a:xfrm>
            <a:off x="504000" y="301320"/>
            <a:ext cx="9071640" cy="1262160"/>
          </a:xfrm>
          <a:prstGeom prst="rect">
            <a:avLst/>
          </a:prstGeom>
        </p:spPr>
        <p:txBody>
          <a:bodyPr wrap="none" lIns="0" rIns="0" tIns="0" bIns="0" anchor="ctr"/>
          <a:p>
            <a:pPr algn="ctr"/>
            <a:r>
              <a:rPr lang="en-US"/>
              <a:t>正規表現のベンチマークテスト方法</a:t>
            </a:r>
            <a:endParaRPr/>
          </a:p>
        </p:txBody>
      </p:sp>
      <p:sp>
        <p:nvSpPr>
          <p:cNvPr id="70"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そもそもベンチマークテストとは？</a:t>
            </a:r>
            <a:endParaRPr/>
          </a:p>
          <a:p>
            <a:pPr>
              <a:buSzPct val="25000"/>
              <a:buFont typeface="StarSymbol"/>
              <a:buChar char=""/>
            </a:pPr>
            <a:r>
              <a:rPr lang="en-US"/>
              <a:t>→ </a:t>
            </a:r>
            <a:r>
              <a:rPr lang="en-US"/>
              <a:t>ある仕事を行うのにどれくらい時間がかかるかを単純に計測すること</a:t>
            </a:r>
            <a:endParaRPr/>
          </a:p>
          <a:p>
            <a:pPr>
              <a:buSzPct val="25000"/>
              <a:buFont typeface="StarSymbol"/>
              <a:buChar char=""/>
            </a:pPr>
            <a:r>
              <a:rPr lang="en-US"/>
              <a:t>時間計測のためにすることは？</a:t>
            </a:r>
            <a:endParaRPr/>
          </a:p>
          <a:p>
            <a:pPr>
              <a:buSzPct val="25000"/>
              <a:buFont typeface="StarSymbol"/>
              <a:buChar char=""/>
            </a:pPr>
            <a:r>
              <a:rPr lang="en-US"/>
              <a:t>システム時間を取得し、問題の処理を実行し、再度システムの時間を取得する</a:t>
            </a:r>
            <a:endParaRPr/>
          </a:p>
          <a:p>
            <a:pPr>
              <a:buSzPct val="25000"/>
              <a:buFont typeface="StarSymbol"/>
              <a:buChar char=""/>
            </a:pPr>
            <a:r>
              <a:rPr lang="en-US"/>
              <a:t>この最初に取得したシステム時間と、次に取得したシステム時間のさが処理に要した時間となる</a:t>
            </a:r>
            <a:endParaRPr/>
          </a:p>
        </p:txBody>
      </p:sp>
    </p:spTree>
  </p:cSld>
  <p:timing>
    <p:tnLst>
      <p:par>
        <p:cTn id="29" dur="indefinite" restart="never" nodeType="tmRoot">
          <p:childTnLst>
            <p:seq>
              <p:cTn id="30"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1" name="TextShape 1"/>
          <p:cNvSpPr txBox="1"/>
          <p:nvPr/>
        </p:nvSpPr>
        <p:spPr>
          <a:xfrm>
            <a:off x="504000" y="301320"/>
            <a:ext cx="9071640" cy="1262160"/>
          </a:xfrm>
          <a:prstGeom prst="rect">
            <a:avLst/>
          </a:prstGeom>
        </p:spPr>
        <p:txBody>
          <a:bodyPr wrap="none" lIns="0" rIns="0" tIns="0" bIns="0" anchor="ctr"/>
          <a:p>
            <a:pPr algn="ctr"/>
            <a:r>
              <a:rPr lang="en-US"/>
              <a:t>計測時の注意点</a:t>
            </a:r>
            <a:endParaRPr/>
          </a:p>
        </p:txBody>
      </p:sp>
      <p:sp>
        <p:nvSpPr>
          <p:cNvPr id="72"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計測したい仕事の時間だけを計測する</a:t>
            </a:r>
            <a:endParaRPr/>
          </a:p>
          <a:p>
            <a:pPr>
              <a:buSzPct val="25000"/>
              <a:buFont typeface="StarSymbol"/>
              <a:buChar char=""/>
            </a:pPr>
            <a:r>
              <a:rPr lang="en-US"/>
              <a:t>十分な仕事を実行する</a:t>
            </a:r>
            <a:endParaRPr/>
          </a:p>
          <a:p>
            <a:pPr>
              <a:buSzPct val="25000"/>
              <a:buFont typeface="StarSymbol"/>
              <a:buChar char=""/>
            </a:pPr>
            <a:r>
              <a:rPr lang="en-US"/>
              <a:t>（コンピュータが優秀すぎると比較できない）</a:t>
            </a:r>
            <a:endParaRPr/>
          </a:p>
          <a:p>
            <a:pPr>
              <a:buSzPct val="25000"/>
              <a:buFont typeface="StarSymbol"/>
              <a:buChar char=""/>
            </a:pPr>
            <a:r>
              <a:rPr lang="en-US"/>
              <a:t>正しい仕事を実行させる</a:t>
            </a:r>
            <a:endParaRPr/>
          </a:p>
          <a:p>
            <a:pPr>
              <a:buSzPct val="25000"/>
              <a:buFont typeface="StarSymbol"/>
              <a:buChar char=""/>
            </a:pPr>
            <a:r>
              <a:rPr lang="en-US"/>
              <a:t>（オーバーヘッドを増やさない）</a:t>
            </a:r>
            <a:endParaRPr/>
          </a:p>
        </p:txBody>
      </p:sp>
    </p:spTree>
  </p:cSld>
  <p:timing>
    <p:tnLst>
      <p:par>
        <p:cTn id="31" dur="indefinite" restart="never" nodeType="tmRoot">
          <p:childTnLst>
            <p:seq>
              <p:cTn id="32"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3" name="TextShape 1"/>
          <p:cNvSpPr txBox="1"/>
          <p:nvPr/>
        </p:nvSpPr>
        <p:spPr>
          <a:xfrm>
            <a:off x="504000" y="301320"/>
            <a:ext cx="9071640" cy="1262160"/>
          </a:xfrm>
          <a:prstGeom prst="rect">
            <a:avLst/>
          </a:prstGeom>
        </p:spPr>
        <p:txBody>
          <a:bodyPr wrap="none" lIns="0" rIns="0" tIns="0" bIns="0" anchor="ctr"/>
          <a:p>
            <a:pPr algn="ctr"/>
            <a:r>
              <a:rPr lang="en-US"/>
              <a:t>ベンチマークに使うコード（</a:t>
            </a:r>
            <a:r>
              <a:rPr lang="en-US"/>
              <a:t>PHP</a:t>
            </a:r>
            <a:r>
              <a:rPr lang="en-US"/>
              <a:t>版</a:t>
            </a:r>
            <a:r>
              <a:rPr lang="en-US"/>
              <a:t>)</a:t>
            </a:r>
            <a:endParaRPr/>
          </a:p>
        </p:txBody>
      </p:sp>
      <p:sp>
        <p:nvSpPr>
          <p:cNvPr id="74"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$TimesToDo = 1000;</a:t>
            </a:r>
            <a:endParaRPr/>
          </a:p>
          <a:p>
            <a:pPr>
              <a:buSzPct val="25000"/>
              <a:buFont typeface="StarSymbol"/>
              <a:buChar char=""/>
            </a:pPr>
            <a:endParaRPr/>
          </a:p>
          <a:p>
            <a:pPr>
              <a:buSzPct val="25000"/>
              <a:buFont typeface="StarSymbol"/>
              <a:buChar char=""/>
            </a:pPr>
            <a:r>
              <a:rPr lang="en-US"/>
              <a:t>// </a:t>
            </a:r>
            <a:r>
              <a:rPr lang="en-US"/>
              <a:t>テスト文字列の準備</a:t>
            </a:r>
            <a:endParaRPr/>
          </a:p>
          <a:p>
            <a:pPr>
              <a:buSzPct val="25000"/>
              <a:buFont typeface="StarSymbol"/>
              <a:buChar char=""/>
            </a:pPr>
            <a:r>
              <a:rPr lang="en-US"/>
              <a:t>$TestString = "";</a:t>
            </a:r>
            <a:endParaRPr/>
          </a:p>
          <a:p>
            <a:pPr>
              <a:buSzPct val="25000"/>
              <a:buFont typeface="StarSymbol"/>
              <a:buChar char=""/>
            </a:pPr>
            <a:r>
              <a:rPr lang="en-US"/>
              <a:t>for ($i = 0; $i &lt; 1000; $i++)</a:t>
            </a:r>
            <a:endParaRPr/>
          </a:p>
          <a:p>
            <a:pPr>
              <a:buSzPct val="25000"/>
              <a:buFont typeface="StarSymbol"/>
              <a:buChar char=""/>
            </a:pPr>
            <a:r>
              <a:rPr lang="en-US"/>
              <a:t>{</a:t>
            </a:r>
            <a:endParaRPr/>
          </a:p>
          <a:p>
            <a:pPr>
              <a:buSzPct val="25000"/>
              <a:buFont typeface="StarSymbol"/>
              <a:buChar char=""/>
            </a:pPr>
            <a:r>
              <a:rPr lang="en-US"/>
              <a:t>$TestString .= "abababdedfg";</a:t>
            </a:r>
            <a:endParaRPr/>
          </a:p>
          <a:p>
            <a:pPr>
              <a:buSzPct val="25000"/>
              <a:buFont typeface="StarSymbol"/>
              <a:buChar char=""/>
            </a:pPr>
            <a:r>
              <a:rPr lang="en-US"/>
              <a:t>}</a:t>
            </a:r>
            <a:endParaRPr/>
          </a:p>
          <a:p>
            <a:pPr>
              <a:buSzPct val="25000"/>
              <a:buFont typeface="StarSymbol"/>
              <a:buChar char=""/>
            </a:pPr>
            <a:endParaRPr/>
          </a:p>
          <a:p>
            <a:pPr>
              <a:buSzPct val="25000"/>
              <a:buFont typeface="StarSymbol"/>
              <a:buChar char=""/>
            </a:pPr>
            <a:r>
              <a:rPr lang="en-US"/>
              <a:t>// </a:t>
            </a:r>
            <a:r>
              <a:rPr lang="en-US"/>
              <a:t>最初のテストの実行</a:t>
            </a:r>
            <a:endParaRPr/>
          </a:p>
          <a:p>
            <a:pPr>
              <a:buSzPct val="25000"/>
              <a:buFont typeface="StarSymbol"/>
              <a:buChar char=""/>
            </a:pPr>
            <a:r>
              <a:rPr lang="en-US"/>
              <a:t>$start = gettimeofday();</a:t>
            </a:r>
            <a:endParaRPr/>
          </a:p>
          <a:p>
            <a:pPr>
              <a:buSzPct val="25000"/>
              <a:buFont typeface="StarSymbol"/>
              <a:buChar char=""/>
            </a:pPr>
            <a:r>
              <a:rPr lang="en-US"/>
              <a:t>for ($i = 0; $i &lt; $TimesToDo; $i++)</a:t>
            </a:r>
            <a:endParaRPr/>
          </a:p>
          <a:p>
            <a:pPr>
              <a:buSzPct val="25000"/>
              <a:buFont typeface="StarSymbol"/>
              <a:buChar char=""/>
            </a:pPr>
            <a:r>
              <a:rPr lang="en-US"/>
              <a:t>{</a:t>
            </a:r>
            <a:endParaRPr/>
          </a:p>
          <a:p>
            <a:pPr>
              <a:buSzPct val="25000"/>
              <a:buFont typeface="StarSymbol"/>
              <a:buChar char=""/>
            </a:pPr>
            <a:r>
              <a:rPr lang="en-US"/>
              <a:t>preg_match('/^(a|b|c|d|e|f|g)+$/, $TestString);</a:t>
            </a:r>
            <a:endParaRPr/>
          </a:p>
          <a:p>
            <a:pPr>
              <a:buSzPct val="25000"/>
              <a:buFont typeface="StarSymbol"/>
              <a:buChar char=""/>
            </a:pPr>
            <a:r>
              <a:rPr lang="en-US"/>
              <a:t>}</a:t>
            </a:r>
            <a:endParaRPr/>
          </a:p>
          <a:p>
            <a:pPr>
              <a:buSzPct val="25000"/>
              <a:buFont typeface="StarSymbol"/>
              <a:buChar char=""/>
            </a:pPr>
            <a:r>
              <a:rPr lang="en-US"/>
              <a:t>$final = gettimeofday();</a:t>
            </a:r>
            <a:endParaRPr/>
          </a:p>
          <a:p>
            <a:pPr>
              <a:buSzPct val="25000"/>
              <a:buFont typeface="StarSymbol"/>
              <a:buChar char=""/>
            </a:pPr>
            <a:r>
              <a:rPr lang="en-US"/>
              <a:t>$sec = ($final['sec'] + $final['usec']/1000000) -</a:t>
            </a:r>
            <a:endParaRPr/>
          </a:p>
          <a:p>
            <a:pPr>
              <a:buSzPct val="25000"/>
              <a:buFont typeface="StarSymbol"/>
              <a:buChar char=""/>
            </a:pPr>
            <a:r>
              <a:rPr lang="en-US"/>
              <a:t>       </a:t>
            </a:r>
            <a:r>
              <a:rPr lang="en-US"/>
              <a:t>($start['sec'] + $start['usec']/1000000);</a:t>
            </a:r>
            <a:endParaRPr/>
          </a:p>
          <a:p>
            <a:pPr>
              <a:buSzPct val="25000"/>
              <a:buFont typeface="StarSymbol"/>
              <a:buChar char=""/>
            </a:pPr>
            <a:r>
              <a:rPr lang="en-US"/>
              <a:t>print("Alternation takes %.3f seconds\n", $sec);</a:t>
            </a:r>
            <a:endParaRPr/>
          </a:p>
          <a:p>
            <a:pPr>
              <a:buSzPct val="25000"/>
              <a:buFont typeface="StarSymbol"/>
              <a:buChar char=""/>
            </a:pPr>
            <a:endParaRPr/>
          </a:p>
          <a:p>
            <a:pPr>
              <a:buSzPct val="25000"/>
              <a:buFont typeface="StarSymbol"/>
              <a:buChar char=""/>
            </a:pPr>
            <a:r>
              <a:rPr lang="en-US"/>
              <a:t>// </a:t>
            </a:r>
            <a:r>
              <a:rPr lang="en-US"/>
              <a:t>第二のテストの実行</a:t>
            </a:r>
            <a:endParaRPr/>
          </a:p>
          <a:p>
            <a:pPr>
              <a:buSzPct val="25000"/>
              <a:buFont typeface="StarSymbol"/>
              <a:buChar char=""/>
            </a:pPr>
            <a:r>
              <a:rPr lang="en-US"/>
              <a:t>$start = gettimeofday();</a:t>
            </a:r>
            <a:endParaRPr/>
          </a:p>
          <a:p>
            <a:pPr>
              <a:buSzPct val="25000"/>
              <a:buFont typeface="StarSymbol"/>
              <a:buChar char=""/>
            </a:pPr>
            <a:r>
              <a:rPr lang="en-US"/>
              <a:t>for ($i = 0; $i &lt; $TimesToDo; $i++)</a:t>
            </a:r>
            <a:endParaRPr/>
          </a:p>
          <a:p>
            <a:pPr>
              <a:buSzPct val="25000"/>
              <a:buFont typeface="StarSymbol"/>
              <a:buChar char=""/>
            </a:pPr>
            <a:r>
              <a:rPr lang="en-US"/>
              <a:t>{</a:t>
            </a:r>
            <a:endParaRPr/>
          </a:p>
          <a:p>
            <a:pPr>
              <a:buSzPct val="25000"/>
              <a:buFont typeface="StarSymbol"/>
              <a:buChar char=""/>
            </a:pPr>
            <a:r>
              <a:rPr lang="en-US"/>
              <a:t>preg_match('/^[a-g]+$/, $TestString);</a:t>
            </a:r>
            <a:endParaRPr/>
          </a:p>
          <a:p>
            <a:pPr>
              <a:buSzPct val="25000"/>
              <a:buFont typeface="StarSymbol"/>
              <a:buChar char=""/>
            </a:pPr>
            <a:r>
              <a:rPr lang="en-US"/>
              <a:t>}</a:t>
            </a:r>
            <a:endParaRPr/>
          </a:p>
          <a:p>
            <a:pPr>
              <a:buSzPct val="25000"/>
              <a:buFont typeface="StarSymbol"/>
              <a:buChar char=""/>
            </a:pPr>
            <a:r>
              <a:rPr lang="en-US"/>
              <a:t>$final = gettimeofday();</a:t>
            </a:r>
            <a:endParaRPr/>
          </a:p>
          <a:p>
            <a:pPr>
              <a:buSzPct val="25000"/>
              <a:buFont typeface="StarSymbol"/>
              <a:buChar char=""/>
            </a:pPr>
            <a:r>
              <a:rPr lang="en-US"/>
              <a:t>$sec = ($final['sec'] + $final['usec']/1000000) -</a:t>
            </a:r>
            <a:endParaRPr/>
          </a:p>
          <a:p>
            <a:pPr>
              <a:buSzPct val="25000"/>
              <a:buFont typeface="StarSymbol"/>
              <a:buChar char=""/>
            </a:pPr>
            <a:r>
              <a:rPr lang="en-US"/>
              <a:t>       </a:t>
            </a:r>
            <a:r>
              <a:rPr lang="en-US"/>
              <a:t>($start['sec'] + $start['usec']/1000000);</a:t>
            </a:r>
            <a:endParaRPr/>
          </a:p>
          <a:p>
            <a:pPr>
              <a:buSzPct val="25000"/>
              <a:buFont typeface="StarSymbol"/>
              <a:buChar char=""/>
            </a:pPr>
            <a:r>
              <a:rPr lang="en-US"/>
              <a:t>print("Character class takes %.3f seconds\n", $sec);</a:t>
            </a:r>
            <a:endParaRPr/>
          </a:p>
        </p:txBody>
      </p:sp>
    </p:spTree>
  </p:cSld>
  <p:timing>
    <p:tnLst>
      <p:par>
        <p:cTn id="33" dur="indefinite" restart="never" nodeType="tmRoot">
          <p:childTnLst>
            <p:seq>
              <p:cTn id="34" nodeType="mainSeq"/>
              <p:prevCondLst>
                <p:cond delay="0" evt="onPrev">
                  <p:tgtEl>
                    <p:sldTgt/>
                  </p:tgtEl>
                </p:cond>
              </p:prevCondLst>
              <p:nextCondLst>
                <p:cond delay="0"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5" name="TextShape 1"/>
          <p:cNvSpPr txBox="1"/>
          <p:nvPr/>
        </p:nvSpPr>
        <p:spPr>
          <a:xfrm>
            <a:off x="504000" y="301320"/>
            <a:ext cx="9071640" cy="1262160"/>
          </a:xfrm>
          <a:prstGeom prst="rect">
            <a:avLst/>
          </a:prstGeom>
        </p:spPr>
        <p:txBody>
          <a:bodyPr wrap="none" lIns="0" rIns="0" tIns="0" bIns="0" anchor="ctr"/>
          <a:p>
            <a:pPr algn="ctr"/>
            <a:r>
              <a:rPr lang="en-US"/>
              <a:t>実際、自分では計測していませんが</a:t>
            </a:r>
            <a:endParaRPr/>
          </a:p>
        </p:txBody>
      </p:sp>
      <p:sp>
        <p:nvSpPr>
          <p:cNvPr id="76"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環境にもよりますが</a:t>
            </a:r>
            <a:endParaRPr/>
          </a:p>
          <a:p>
            <a:pPr>
              <a:buSzPct val="25000"/>
              <a:buFont typeface="StarSymbol"/>
              <a:buChar char=""/>
            </a:pPr>
            <a:r>
              <a:rPr lang="en-US"/>
              <a:t>以下のような結果がでたそうです。</a:t>
            </a:r>
            <a:endParaRPr/>
          </a:p>
          <a:p>
            <a:pPr>
              <a:buSzPct val="25000"/>
              <a:buFont typeface="StarSymbol"/>
              <a:buChar char=""/>
            </a:pPr>
            <a:endParaRPr/>
          </a:p>
          <a:p>
            <a:pPr>
              <a:buSzPct val="25000"/>
              <a:buFont typeface="StarSymbol"/>
              <a:buChar char=""/>
            </a:pPr>
            <a:r>
              <a:rPr lang="en-US"/>
              <a:t>Alternation takes 27.404 seconds</a:t>
            </a:r>
            <a:endParaRPr/>
          </a:p>
          <a:p>
            <a:pPr>
              <a:buSzPct val="25000"/>
              <a:buFont typeface="StarSymbol"/>
              <a:buChar char=""/>
            </a:pPr>
            <a:r>
              <a:rPr lang="en-US"/>
              <a:t>Character class takes 0.288 seconds</a:t>
            </a:r>
            <a:endParaRPr/>
          </a:p>
          <a:p>
            <a:pPr>
              <a:buSzPct val="25000"/>
              <a:buFont typeface="StarSymbol"/>
              <a:buChar char=""/>
            </a:pPr>
            <a:endParaRPr/>
          </a:p>
          <a:p>
            <a:pPr>
              <a:buSzPct val="25000"/>
              <a:buFont typeface="StarSymbol"/>
              <a:buChar char=""/>
            </a:pPr>
            <a:r>
              <a:rPr lang="en-US"/>
              <a:t>ずいぶん違いますね。</a:t>
            </a:r>
            <a:endParaRPr/>
          </a:p>
        </p:txBody>
      </p:sp>
    </p:spTree>
  </p:cSld>
  <p:timing>
    <p:tnLst>
      <p:par>
        <p:cTn id="35" dur="indefinite" restart="never" nodeType="tmRoot">
          <p:childTnLst>
            <p:seq>
              <p:cTn id="36" nodeType="mainSeq"/>
              <p:prevCondLst>
                <p:cond delay="0" evt="onPrev">
                  <p:tgtEl>
                    <p:sldTgt/>
                  </p:tgtEl>
                </p:cond>
              </p:prevCondLst>
              <p:nextCondLst>
                <p:cond delay="0"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7" name="TextShape 1"/>
          <p:cNvSpPr txBox="1"/>
          <p:nvPr/>
        </p:nvSpPr>
        <p:spPr>
          <a:xfrm>
            <a:off x="504000" y="301320"/>
            <a:ext cx="9071640" cy="1262160"/>
          </a:xfrm>
          <a:prstGeom prst="rect">
            <a:avLst/>
          </a:prstGeom>
        </p:spPr>
        <p:txBody>
          <a:bodyPr wrap="none" lIns="0" rIns="0" tIns="0" bIns="0" anchor="ctr"/>
          <a:p>
            <a:pPr algn="ctr"/>
            <a:r>
              <a:rPr lang="en-US"/>
              <a:t>なぜ？</a:t>
            </a:r>
            <a:endParaRPr/>
          </a:p>
        </p:txBody>
      </p:sp>
      <p:sp>
        <p:nvSpPr>
          <p:cNvPr id="78"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a:t>
            </a:r>
            <a:r>
              <a:rPr lang="en-US"/>
              <a:t>a|b|c|d|e|f|g</a:t>
            </a:r>
            <a:r>
              <a:rPr lang="en-US"/>
              <a:t>」は、１つの開始位置で必ず７文字分のバックトラックが必要となり、マッチに達するまでに大量のバックトラックが必要になる</a:t>
            </a:r>
            <a:endParaRPr/>
          </a:p>
          <a:p>
            <a:pPr>
              <a:buSzPct val="25000"/>
              <a:buFont typeface="StarSymbol"/>
              <a:buChar char=""/>
            </a:pPr>
            <a:endParaRPr/>
          </a:p>
          <a:p>
            <a:pPr>
              <a:buSzPct val="25000"/>
              <a:buFont typeface="StarSymbol"/>
              <a:buChar char=""/>
            </a:pPr>
            <a:r>
              <a:rPr lang="en-US"/>
              <a:t>「</a:t>
            </a:r>
            <a:r>
              <a:rPr lang="en-US"/>
              <a:t>[a-g]</a:t>
            </a:r>
            <a:r>
              <a:rPr lang="en-US"/>
              <a:t>」は、次の位置でマッチするまで、１文字分前進のバックトラックしか発生させない為</a:t>
            </a:r>
            <a:endParaRPr/>
          </a:p>
          <a:p>
            <a:pPr>
              <a:buSzPct val="25000"/>
              <a:buFont typeface="StarSymbol"/>
              <a:buChar char=""/>
            </a:pPr>
            <a:endParaRPr/>
          </a:p>
          <a:p>
            <a:pPr>
              <a:buSzPct val="25000"/>
              <a:buFont typeface="StarSymbol"/>
              <a:buChar char=""/>
            </a:pPr>
            <a:r>
              <a:rPr lang="en-US"/>
              <a:t>正規表現の処理の高速化には、他にも色々ありますが、選択は</a:t>
            </a:r>
            <a:r>
              <a:rPr lang="en-US"/>
              <a:t>NFA</a:t>
            </a:r>
            <a:r>
              <a:rPr lang="en-US"/>
              <a:t>エンジンの場合、必ずバックトラックが増えるので注意が必要です。</a:t>
            </a:r>
            <a:endParaRPr/>
          </a:p>
        </p:txBody>
      </p:sp>
    </p:spTree>
  </p:cSld>
  <p:timing>
    <p:tnLst>
      <p:par>
        <p:cTn id="37" dur="indefinite" restart="never" nodeType="tmRoot">
          <p:childTnLst>
            <p:seq>
              <p:cTn id="38"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1" name="TextShape 1"/>
          <p:cNvSpPr txBox="1"/>
          <p:nvPr/>
        </p:nvSpPr>
        <p:spPr>
          <a:xfrm>
            <a:off x="504000" y="301320"/>
            <a:ext cx="9071640" cy="1262160"/>
          </a:xfrm>
          <a:prstGeom prst="rect">
            <a:avLst/>
          </a:prstGeom>
        </p:spPr>
        <p:txBody>
          <a:bodyPr wrap="none" lIns="0" rIns="0" tIns="0" bIns="0" anchor="ctr"/>
          <a:p>
            <a:pPr algn="ctr"/>
            <a:r>
              <a:rPr lang="en-US"/>
              <a:t>覚えていないと思うので・・・おさらい</a:t>
            </a:r>
            <a:endParaRPr/>
          </a:p>
        </p:txBody>
      </p:sp>
      <p:sp>
        <p:nvSpPr>
          <p:cNvPr id="42" name="TextShape 2"/>
          <p:cNvSpPr txBox="1"/>
          <p:nvPr/>
        </p:nvSpPr>
        <p:spPr>
          <a:xfrm>
            <a:off x="504000" y="1733040"/>
            <a:ext cx="9071640" cy="4384440"/>
          </a:xfrm>
          <a:prstGeom prst="rect">
            <a:avLst/>
          </a:prstGeom>
        </p:spPr>
        <p:txBody>
          <a:bodyPr wrap="none" lIns="0" rIns="0" tIns="0" bIns="0"/>
          <a:p>
            <a:pPr>
              <a:buSzPct val="25000"/>
              <a:buFont typeface="StarSymbol"/>
              <a:buChar char=""/>
            </a:pPr>
            <a:r>
              <a:rPr lang="en-US"/>
              <a:t>まずは、</a:t>
            </a:r>
            <a:endParaRPr/>
          </a:p>
          <a:p>
            <a:pPr>
              <a:buSzPct val="25000"/>
              <a:buFont typeface="StarSymbol"/>
              <a:buChar char=""/>
            </a:pPr>
            <a:r>
              <a:rPr lang="en-US"/>
              <a:t>DFA</a:t>
            </a:r>
            <a:r>
              <a:rPr lang="en-US"/>
              <a:t>（テキスト主導型）エンジン</a:t>
            </a:r>
            <a:endParaRPr/>
          </a:p>
          <a:p>
            <a:pPr>
              <a:buSzPct val="25000"/>
              <a:buFont typeface="StarSymbol"/>
              <a:buChar char=""/>
            </a:pPr>
            <a:r>
              <a:rPr lang="en-US"/>
              <a:t>バックトラックが持つ効率の悪さを回避する為に</a:t>
            </a:r>
            <a:endParaRPr/>
          </a:p>
          <a:p>
            <a:pPr>
              <a:buSzPct val="25000"/>
              <a:buFont typeface="StarSymbol"/>
              <a:buChar char=""/>
            </a:pPr>
            <a:r>
              <a:rPr lang="en-US"/>
              <a:t>全ての可能性のあるマッチを同時に管理することによって、高速処理を実現するエンジン</a:t>
            </a:r>
            <a:endParaRPr/>
          </a:p>
          <a:p>
            <a:pPr>
              <a:buSzPct val="25000"/>
              <a:buFont typeface="StarSymbol"/>
              <a:buChar char=""/>
            </a:pPr>
            <a:r>
              <a:rPr lang="en-US"/>
              <a:t>管理用のマップを作るため、場合により時間がかかり、メモリが必要になる</a:t>
            </a:r>
            <a:endParaRPr/>
          </a:p>
          <a:p>
            <a:pPr>
              <a:buSzPct val="25000"/>
              <a:buFont typeface="StarSymbol"/>
              <a:buChar char=""/>
            </a:pPr>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9" name="TextShape 1"/>
          <p:cNvSpPr txBox="1"/>
          <p:nvPr/>
        </p:nvSpPr>
        <p:spPr>
          <a:xfrm>
            <a:off x="504000" y="301320"/>
            <a:ext cx="9071640" cy="1262160"/>
          </a:xfrm>
          <a:prstGeom prst="rect">
            <a:avLst/>
          </a:prstGeom>
        </p:spPr>
        <p:txBody>
          <a:bodyPr wrap="none" lIns="0" rIns="0" tIns="0" bIns="0" anchor="ctr"/>
          <a:p>
            <a:pPr algn="ctr"/>
            <a:r>
              <a:rPr lang="en-US"/>
              <a:t>Fin</a:t>
            </a:r>
            <a:endParaRPr/>
          </a:p>
        </p:txBody>
      </p:sp>
      <p:sp>
        <p:nvSpPr>
          <p:cNvPr id="80" name="TextShape 2"/>
          <p:cNvSpPr txBox="1"/>
          <p:nvPr/>
        </p:nvSpPr>
        <p:spPr>
          <a:xfrm>
            <a:off x="504000" y="1769040"/>
            <a:ext cx="9071640" cy="4384440"/>
          </a:xfrm>
          <a:prstGeom prst="rect">
            <a:avLst/>
          </a:prstGeom>
        </p:spPr>
        <p:txBody>
          <a:bodyPr wrap="none" lIns="0" rIns="0" tIns="0" bIns="0" anchor="ctr"/>
          <a:p>
            <a:pPr algn="ctr"/>
            <a:r>
              <a:rPr lang="en-US"/>
              <a:t>皆さん、用法用量を正しく守って使いましょう。</a:t>
            </a:r>
            <a:endParaRPr/>
          </a:p>
          <a:p>
            <a:pPr algn="ctr"/>
            <a:endParaRPr/>
          </a:p>
        </p:txBody>
      </p:sp>
    </p:spTree>
  </p:cSld>
  <p:timing>
    <p:tnLst>
      <p:par>
        <p:cTn id="39" dur="indefinite" restart="never" nodeType="tmRoot">
          <p:childTnLst>
            <p:seq>
              <p:cTn id="40"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3" name="TextShape 1"/>
          <p:cNvSpPr txBox="1"/>
          <p:nvPr/>
        </p:nvSpPr>
        <p:spPr>
          <a:xfrm>
            <a:off x="504000" y="301320"/>
            <a:ext cx="9071640" cy="1262160"/>
          </a:xfrm>
          <a:prstGeom prst="rect">
            <a:avLst/>
          </a:prstGeom>
        </p:spPr>
        <p:txBody>
          <a:bodyPr wrap="none" lIns="0" rIns="0" tIns="0" bIns="0" anchor="ctr"/>
          <a:p>
            <a:pPr algn="ctr"/>
            <a:r>
              <a:rPr lang="en-US"/>
              <a:t>語ると長いのでざっくり</a:t>
            </a:r>
            <a:r>
              <a:rPr lang="en-US"/>
              <a:t>NFA</a:t>
            </a:r>
            <a:endParaRPr/>
          </a:p>
        </p:txBody>
      </p:sp>
      <p:sp>
        <p:nvSpPr>
          <p:cNvPr id="44" name="TextShape 2"/>
          <p:cNvSpPr txBox="1"/>
          <p:nvPr/>
        </p:nvSpPr>
        <p:spPr>
          <a:xfrm>
            <a:off x="504000" y="1769040"/>
            <a:ext cx="9071640" cy="5214960"/>
          </a:xfrm>
          <a:prstGeom prst="rect">
            <a:avLst/>
          </a:prstGeom>
        </p:spPr>
        <p:txBody>
          <a:bodyPr wrap="none" lIns="0" rIns="0" tIns="0" bIns="0"/>
          <a:p>
            <a:pPr>
              <a:buSzPct val="25000"/>
              <a:buFont typeface="StarSymbol"/>
              <a:buChar char=""/>
            </a:pPr>
            <a:r>
              <a:rPr lang="en-US"/>
              <a:t>NFA</a:t>
            </a:r>
            <a:r>
              <a:rPr lang="en-US"/>
              <a:t>（正規表現主導型）エンジン</a:t>
            </a:r>
            <a:endParaRPr/>
          </a:p>
          <a:p>
            <a:pPr>
              <a:buSzPct val="25000"/>
              <a:buFont typeface="StarSymbol"/>
              <a:buChar char=""/>
            </a:pPr>
            <a:r>
              <a:rPr lang="en-US"/>
              <a:t>バックトラックを根幹にもつエンジン</a:t>
            </a:r>
            <a:endParaRPr/>
          </a:p>
          <a:p>
            <a:pPr>
              <a:buSzPct val="25000"/>
              <a:buFont typeface="StarSymbol"/>
              <a:buChar char=""/>
            </a:pPr>
            <a:r>
              <a:rPr lang="en-US"/>
              <a:t>＊</a:t>
            </a:r>
            <a:r>
              <a:rPr lang="en-US"/>
              <a:t>POSIX NFA</a:t>
            </a:r>
            <a:endParaRPr/>
          </a:p>
          <a:p>
            <a:pPr>
              <a:buSzPct val="25000"/>
              <a:buFont typeface="StarSymbol"/>
              <a:buChar char=""/>
            </a:pPr>
            <a:r>
              <a:rPr lang="en-US"/>
              <a:t>    </a:t>
            </a:r>
            <a:r>
              <a:rPr lang="en-US"/>
              <a:t>最長のマッチを返さなくてはならない</a:t>
            </a:r>
            <a:endParaRPr/>
          </a:p>
          <a:p>
            <a:pPr>
              <a:buSzPct val="25000"/>
              <a:buFont typeface="StarSymbol"/>
              <a:buChar char=""/>
            </a:pPr>
            <a:r>
              <a:rPr lang="en-US"/>
              <a:t>＊従来型</a:t>
            </a:r>
            <a:r>
              <a:rPr lang="en-US"/>
              <a:t>NFA</a:t>
            </a:r>
            <a:endParaRPr/>
          </a:p>
          <a:p>
            <a:pPr>
              <a:buSzPct val="25000"/>
              <a:buFont typeface="StarSymbol"/>
              <a:buChar char=""/>
            </a:pPr>
            <a:r>
              <a:rPr lang="en-US"/>
              <a:t>　 正規表現主導型の性質を利用して、どのようなマッチを望むか性格に指定できる</a:t>
            </a:r>
            <a:endParaRPr/>
          </a:p>
          <a:p>
            <a:pPr>
              <a:buSzPct val="25000"/>
              <a:buFont typeface="StarSymbol"/>
              <a:buChar char=""/>
            </a:pPr>
            <a:r>
              <a:rPr lang="en-US"/>
              <a:t>※</a:t>
            </a:r>
            <a:r>
              <a:rPr lang="en-US"/>
              <a:t>　覚える必要はないですが・・・</a:t>
            </a:r>
            <a:endParaRPr/>
          </a:p>
          <a:p>
            <a:pPr>
              <a:buSzPct val="25000"/>
              <a:buFont typeface="StarSymbol"/>
              <a:buChar char=""/>
            </a:pPr>
            <a:r>
              <a:rPr lang="en-US"/>
              <a:t>      </a:t>
            </a:r>
            <a:r>
              <a:rPr lang="en-US"/>
              <a:t>記憶のない人は、前回の資料を見て下さい。</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5" name="TextShape 1"/>
          <p:cNvSpPr txBox="1"/>
          <p:nvPr/>
        </p:nvSpPr>
        <p:spPr>
          <a:xfrm>
            <a:off x="504000" y="301320"/>
            <a:ext cx="9071640" cy="1262160"/>
          </a:xfrm>
          <a:prstGeom prst="rect">
            <a:avLst/>
          </a:prstGeom>
        </p:spPr>
        <p:txBody>
          <a:bodyPr wrap="none" lIns="0" rIns="0" tIns="0" bIns="0" anchor="ctr"/>
          <a:p>
            <a:pPr algn="ctr"/>
            <a:r>
              <a:rPr lang="en-US"/>
              <a:t>バックトラックと効率化</a:t>
            </a:r>
            <a:endParaRPr/>
          </a:p>
        </p:txBody>
      </p:sp>
      <p:sp>
        <p:nvSpPr>
          <p:cNvPr id="46"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バックトラック機能のある</a:t>
            </a:r>
            <a:r>
              <a:rPr lang="en-US"/>
              <a:t>NFA</a:t>
            </a:r>
            <a:r>
              <a:rPr lang="en-US"/>
              <a:t>エンジンの場合</a:t>
            </a:r>
            <a:endParaRPr/>
          </a:p>
          <a:p>
            <a:pPr>
              <a:buSzPct val="25000"/>
              <a:buFont typeface="StarSymbol"/>
              <a:buChar char=""/>
            </a:pPr>
            <a:r>
              <a:rPr lang="en-US"/>
              <a:t>選択肢が発生した場合、その位置に戻れるよう</a:t>
            </a:r>
            <a:endParaRPr/>
          </a:p>
          <a:p>
            <a:pPr>
              <a:buSzPct val="25000"/>
              <a:buFont typeface="StarSymbol"/>
              <a:buChar char=""/>
            </a:pPr>
            <a:r>
              <a:rPr lang="en-US"/>
              <a:t>ぱんくずのように戻り位置を記録していく方法を採用している</a:t>
            </a:r>
            <a:endParaRPr/>
          </a:p>
          <a:p>
            <a:pPr>
              <a:buSzPct val="25000"/>
              <a:buFont typeface="StarSymbol"/>
              <a:buChar char=""/>
            </a:pPr>
            <a:endParaRPr/>
          </a:p>
          <a:p>
            <a:pPr>
              <a:buSzPct val="25000"/>
              <a:buFont typeface="StarSymbol"/>
              <a:buChar char=""/>
            </a:pPr>
            <a:r>
              <a:rPr lang="en-US"/>
              <a:t>分かりにくいので例を次に示します。</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7" name="TextShape 1"/>
          <p:cNvSpPr txBox="1"/>
          <p:nvPr/>
        </p:nvSpPr>
        <p:spPr>
          <a:xfrm>
            <a:off x="504000" y="301320"/>
            <a:ext cx="9071640" cy="1262160"/>
          </a:xfrm>
          <a:prstGeom prst="rect">
            <a:avLst/>
          </a:prstGeom>
        </p:spPr>
        <p:txBody>
          <a:bodyPr wrap="none" lIns="0" rIns="0" tIns="0" bIns="0" anchor="ctr"/>
          <a:p>
            <a:pPr algn="ctr"/>
            <a:r>
              <a:rPr lang="en-US"/>
              <a:t>つまり</a:t>
            </a:r>
            <a:endParaRPr/>
          </a:p>
        </p:txBody>
      </p:sp>
      <p:pic>
        <p:nvPicPr>
          <p:cNvPr id="48" name="" descr=""/>
          <p:cNvPicPr/>
          <p:nvPr/>
        </p:nvPicPr>
        <p:blipFill>
          <a:blip r:embed="rId1"/>
          <a:stretch>
            <a:fillRect/>
          </a:stretch>
        </p:blipFill>
        <p:spPr>
          <a:xfrm>
            <a:off x="1296000" y="2304000"/>
            <a:ext cx="7429680" cy="1019160"/>
          </a:xfrm>
          <a:prstGeom prst="rect">
            <a:avLst/>
          </a:prstGeom>
          <a:ln>
            <a:noFill/>
          </a:ln>
        </p:spPr>
      </p:pic>
      <p:sp>
        <p:nvSpPr>
          <p:cNvPr id="49" name="TextShape 2"/>
          <p:cNvSpPr txBox="1"/>
          <p:nvPr/>
        </p:nvSpPr>
        <p:spPr>
          <a:xfrm>
            <a:off x="504000" y="1769040"/>
            <a:ext cx="9071640" cy="4384440"/>
          </a:xfrm>
          <a:prstGeom prst="rect">
            <a:avLst/>
          </a:prstGeom>
        </p:spPr>
        <p:txBody>
          <a:bodyPr wrap="none" lIns="0" rIns="0" tIns="0" bIns="0" anchor="ctr"/>
          <a:p>
            <a:pPr algn="ctr"/>
            <a:endParaRPr/>
          </a:p>
          <a:p>
            <a:pPr algn="ctr"/>
            <a:endParaRPr/>
          </a:p>
          <a:p>
            <a:pPr algn="ctr"/>
            <a:endParaRPr/>
          </a:p>
          <a:p>
            <a:pPr algn="ctr"/>
            <a:endParaRPr/>
          </a:p>
          <a:p>
            <a:pPr algn="ctr"/>
            <a:r>
              <a:rPr lang="en-US"/>
              <a:t>斜めの線の→が入っている箇所が</a:t>
            </a:r>
            <a:endParaRPr/>
          </a:p>
          <a:p>
            <a:pPr algn="ctr"/>
            <a:r>
              <a:rPr lang="en-US"/>
              <a:t>選択によるバックトラックが発生する位置</a:t>
            </a:r>
            <a:endParaRPr/>
          </a:p>
          <a:p>
            <a:pPr algn="ctr"/>
            <a:endParaRPr/>
          </a:p>
          <a:p>
            <a:pPr algn="ctr"/>
            <a:endParaRPr/>
          </a:p>
          <a:p>
            <a:pPr algn="ctr"/>
            <a:r>
              <a:rPr lang="en-US"/>
              <a:t>バックトラックが多いですね。</a:t>
            </a:r>
            <a:endParaRPr/>
          </a:p>
          <a:p>
            <a:pPr algn="ctr"/>
            <a:r>
              <a:rPr lang="en-US"/>
              <a:t>もしかして・・・バックトラック減らしたら効率化？</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50" name="" descr=""/>
          <p:cNvPicPr/>
          <p:nvPr/>
        </p:nvPicPr>
        <p:blipFill>
          <a:blip r:embed="rId1"/>
          <a:stretch>
            <a:fillRect/>
          </a:stretch>
        </p:blipFill>
        <p:spPr>
          <a:xfrm>
            <a:off x="1386720" y="2840760"/>
            <a:ext cx="7334280" cy="1886040"/>
          </a:xfrm>
          <a:prstGeom prst="rect">
            <a:avLst/>
          </a:prstGeom>
          <a:ln>
            <a:noFill/>
          </a:ln>
        </p:spPr>
      </p:pic>
      <p:sp>
        <p:nvSpPr>
          <p:cNvPr id="51" name="TextShape 1"/>
          <p:cNvSpPr txBox="1"/>
          <p:nvPr/>
        </p:nvSpPr>
        <p:spPr>
          <a:xfrm>
            <a:off x="504000" y="301320"/>
            <a:ext cx="9071640" cy="1262160"/>
          </a:xfrm>
          <a:prstGeom prst="rect">
            <a:avLst/>
          </a:prstGeom>
        </p:spPr>
        <p:txBody>
          <a:bodyPr wrap="none" lIns="0" rIns="0" tIns="0" bIns="0" anchor="ctr"/>
          <a:p>
            <a:pPr algn="ctr"/>
            <a:r>
              <a:rPr lang="en-US"/>
              <a:t>こうしたら、バックトラック減らせる？</a:t>
            </a:r>
            <a:endParaRPr/>
          </a:p>
        </p:txBody>
      </p:sp>
      <p:sp>
        <p:nvSpPr>
          <p:cNvPr id="52" name="TextShape 2"/>
          <p:cNvSpPr txBox="1"/>
          <p:nvPr/>
        </p:nvSpPr>
        <p:spPr>
          <a:xfrm>
            <a:off x="504000" y="1769040"/>
            <a:ext cx="9071640" cy="4384440"/>
          </a:xfrm>
          <a:prstGeom prst="rect">
            <a:avLst/>
          </a:prstGeom>
        </p:spPr>
        <p:txBody>
          <a:bodyPr wrap="none" lIns="0" rIns="0" tIns="0" bIns="0" anchor="ctr"/>
          <a:p>
            <a:pPr algn="ctr"/>
            <a:endParaRPr/>
          </a:p>
          <a:p>
            <a:pPr algn="ctr"/>
            <a:endParaRPr/>
          </a:p>
          <a:p>
            <a:pPr algn="ctr"/>
            <a:endParaRPr/>
          </a:p>
          <a:p>
            <a:pPr algn="ctr"/>
            <a:endParaRPr/>
          </a:p>
          <a:p>
            <a:pPr algn="ctr"/>
            <a:endParaRPr/>
          </a:p>
          <a:p>
            <a:pPr algn="ctr"/>
            <a:endParaRPr/>
          </a:p>
          <a:p>
            <a:pPr algn="ctr"/>
            <a:endParaRPr/>
          </a:p>
          <a:p>
            <a:pPr algn="ctr"/>
            <a:r>
              <a:rPr lang="en-US"/>
              <a:t>減らせそうですが・・・どうでしょう？</a:t>
            </a:r>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3" name="TextShape 1"/>
          <p:cNvSpPr txBox="1"/>
          <p:nvPr/>
        </p:nvSpPr>
        <p:spPr>
          <a:xfrm>
            <a:off x="504000" y="301320"/>
            <a:ext cx="9071640" cy="1262160"/>
          </a:xfrm>
          <a:prstGeom prst="rect">
            <a:avLst/>
          </a:prstGeom>
        </p:spPr>
        <p:txBody>
          <a:bodyPr wrap="none" lIns="0" rIns="0" tIns="0" bIns="0" anchor="ctr"/>
          <a:p>
            <a:pPr algn="ctr"/>
            <a:r>
              <a:rPr lang="en-US"/>
              <a:t>考えるべきこと</a:t>
            </a:r>
            <a:endParaRPr/>
          </a:p>
        </p:txBody>
      </p:sp>
      <p:sp>
        <p:nvSpPr>
          <p:cNvPr id="54"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変更によってメリットがあるか否かは</a:t>
            </a:r>
            <a:endParaRPr/>
          </a:p>
          <a:p>
            <a:pPr>
              <a:buSzPct val="25000"/>
              <a:buFont typeface="StarSymbol"/>
              <a:buChar char=""/>
            </a:pPr>
            <a:r>
              <a:rPr lang="en-US"/>
              <a:t>以下を考える必要があります。</a:t>
            </a:r>
            <a:endParaRPr/>
          </a:p>
          <a:p>
            <a:pPr>
              <a:buSzPct val="25000"/>
              <a:buFont typeface="StarSymbol"/>
              <a:buChar char=""/>
            </a:pPr>
            <a:endParaRPr/>
          </a:p>
          <a:p>
            <a:pPr>
              <a:buSzPct val="25000"/>
              <a:buFont typeface="StarSymbol"/>
              <a:buChar char=""/>
            </a:pPr>
            <a:r>
              <a:rPr lang="en-US"/>
              <a:t>エンジンの違いによって得られる効果は同じか</a:t>
            </a:r>
            <a:endParaRPr/>
          </a:p>
          <a:p>
            <a:pPr>
              <a:buSzPct val="25000"/>
              <a:buFont typeface="StarSymbol"/>
              <a:buChar char=""/>
            </a:pPr>
            <a:r>
              <a:rPr lang="en-US"/>
              <a:t>この変更が効果をはっきするのは、どんなときか</a:t>
            </a:r>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5" name="TextShape 1"/>
          <p:cNvSpPr txBox="1"/>
          <p:nvPr/>
        </p:nvSpPr>
        <p:spPr>
          <a:xfrm>
            <a:off x="504000" y="301320"/>
            <a:ext cx="9071640" cy="1262160"/>
          </a:xfrm>
          <a:prstGeom prst="rect">
            <a:avLst/>
          </a:prstGeom>
        </p:spPr>
        <p:txBody>
          <a:bodyPr wrap="none" lIns="0" rIns="0" tIns="0" bIns="0" anchor="ctr"/>
          <a:p>
            <a:pPr algn="ctr"/>
            <a:r>
              <a:rPr lang="en-US"/>
              <a:t>結論１</a:t>
            </a:r>
            <a:r>
              <a:rPr lang="en-US"/>
              <a:t>
</a:t>
            </a:r>
            <a:r>
              <a:rPr lang="en-US"/>
              <a:t>エンジンタイプによる効果のちがい</a:t>
            </a:r>
            <a:endParaRPr/>
          </a:p>
        </p:txBody>
      </p:sp>
      <p:sp>
        <p:nvSpPr>
          <p:cNvPr id="56" name="TextShape 2"/>
          <p:cNvSpPr txBox="1"/>
          <p:nvPr/>
        </p:nvSpPr>
        <p:spPr>
          <a:xfrm>
            <a:off x="504000" y="1769040"/>
            <a:ext cx="9071640" cy="4384440"/>
          </a:xfrm>
          <a:prstGeom prst="rect">
            <a:avLst/>
          </a:prstGeom>
        </p:spPr>
        <p:txBody>
          <a:bodyPr wrap="none" lIns="0" rIns="0" tIns="0" bIns="0"/>
          <a:p>
            <a:pPr>
              <a:buSzPct val="25000"/>
              <a:buFont typeface="StarSymbol"/>
              <a:buChar char=""/>
            </a:pPr>
            <a:r>
              <a:rPr lang="en-US"/>
              <a:t>POSIX NFA</a:t>
            </a:r>
            <a:r>
              <a:rPr lang="en-US"/>
              <a:t>エンジンタイプ</a:t>
            </a:r>
            <a:endParaRPr/>
          </a:p>
          <a:p>
            <a:pPr>
              <a:buSzPct val="25000"/>
              <a:buFont typeface="StarSymbol"/>
              <a:buChar char=""/>
            </a:pPr>
            <a:r>
              <a:rPr lang="en-US"/>
              <a:t>この変更による効果はほとんどありません。理由は、正規表現が方言できる全ての順列が試されるので、選択肢の順序をどの順番で為そうと関係がない為です。</a:t>
            </a:r>
            <a:endParaRPr/>
          </a:p>
          <a:p>
            <a:pPr>
              <a:buSzPct val="25000"/>
              <a:buFont typeface="StarSymbol"/>
              <a:buChar char=""/>
            </a:pPr>
            <a:r>
              <a:rPr lang="en-US"/>
              <a:t>従来型</a:t>
            </a:r>
            <a:r>
              <a:rPr lang="en-US"/>
              <a:t>NFA</a:t>
            </a:r>
            <a:endParaRPr/>
          </a:p>
          <a:p>
            <a:pPr>
              <a:buSzPct val="25000"/>
              <a:buFont typeface="StarSymbol"/>
              <a:buChar char=""/>
            </a:pPr>
            <a:r>
              <a:rPr lang="en-US"/>
              <a:t>すぐにマッチに結びつくような選択肢の並べ方をすれば、最初のマッチが見つかったところでエンジンが停止するので効果があります。</a:t>
            </a:r>
            <a:endParaRPr/>
          </a:p>
          <a:p>
            <a:pPr>
              <a:buSzPct val="25000"/>
              <a:buFont typeface="StarSymbol"/>
              <a:buChar char=""/>
            </a:pPr>
            <a:endParaRPr/>
          </a:p>
          <a:p>
            <a:pPr>
              <a:buSzPct val="25000"/>
              <a:buFont typeface="StarSymbol"/>
              <a:buChar char=""/>
            </a:pPr>
            <a:endParaRPr/>
          </a:p>
        </p:txBody>
      </p:sp>
    </p:spTree>
  </p:cSld>
  <p:timing>
    <p:tnLst>
      <p:par>
        <p:cTn id="15" dur="indefinite" restart="never" nodeType="tmRoot">
          <p:childTnLst>
            <p:seq>
              <p:cTn id="16" nodeType="mainSeq"/>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7" name="TextShape 1"/>
          <p:cNvSpPr txBox="1"/>
          <p:nvPr/>
        </p:nvSpPr>
        <p:spPr>
          <a:xfrm>
            <a:off x="504000" y="301320"/>
            <a:ext cx="9071640" cy="1262160"/>
          </a:xfrm>
          <a:prstGeom prst="rect">
            <a:avLst/>
          </a:prstGeom>
        </p:spPr>
        <p:txBody>
          <a:bodyPr wrap="none" lIns="0" rIns="0" tIns="0" bIns="0" anchor="ctr"/>
          <a:p>
            <a:pPr algn="ctr"/>
            <a:r>
              <a:rPr lang="en-US"/>
              <a:t>結論２</a:t>
            </a:r>
            <a:r>
              <a:rPr lang="en-US"/>
              <a:t>
</a:t>
            </a:r>
            <a:r>
              <a:rPr lang="en-US"/>
              <a:t>マッチ結果による効果の違い</a:t>
            </a:r>
            <a:endParaRPr/>
          </a:p>
        </p:txBody>
      </p:sp>
      <p:sp>
        <p:nvSpPr>
          <p:cNvPr id="58" name="TextShape 2"/>
          <p:cNvSpPr txBox="1"/>
          <p:nvPr/>
        </p:nvSpPr>
        <p:spPr>
          <a:xfrm>
            <a:off x="504000" y="1769040"/>
            <a:ext cx="9071640" cy="4384440"/>
          </a:xfrm>
          <a:prstGeom prst="rect">
            <a:avLst/>
          </a:prstGeom>
        </p:spPr>
        <p:txBody>
          <a:bodyPr wrap="none" lIns="0" rIns="0" tIns="0" bIns="0"/>
          <a:p>
            <a:pPr>
              <a:buSzPct val="25000"/>
              <a:buFont typeface="StarSymbol"/>
              <a:buChar char=""/>
            </a:pPr>
            <a:endParaRPr/>
          </a:p>
          <a:p>
            <a:pPr>
              <a:buSzPct val="25000"/>
              <a:buFont typeface="StarSymbol"/>
              <a:buChar char=""/>
            </a:pPr>
            <a:r>
              <a:rPr lang="en-US"/>
              <a:t>この変更によって処理がはやくなるのは、マッチが有る時だけに限られます。従来型</a:t>
            </a:r>
            <a:r>
              <a:rPr lang="en-US"/>
              <a:t>NFA</a:t>
            </a:r>
            <a:r>
              <a:rPr lang="en-US"/>
              <a:t>がマッチ不成功を報告するのは、正規表現が表現できる全ての順列を試してからです。</a:t>
            </a:r>
            <a:endParaRPr/>
          </a:p>
          <a:p>
            <a:pPr>
              <a:buSzPct val="25000"/>
              <a:buFont typeface="StarSymbol"/>
              <a:buChar char=""/>
            </a:pPr>
            <a:r>
              <a:rPr lang="en-US"/>
              <a:t>よって、最終的にマッチ不成功になったからには、全ての順列を試し済みなので、順番を変えても意味がありません。</a:t>
            </a:r>
            <a:endParaRPr/>
          </a:p>
        </p:txBody>
      </p:sp>
    </p:spTree>
  </p:cSld>
  <p:timing>
    <p:tnLst>
      <p:par>
        <p:cTn id="17" dur="indefinite" restart="never" nodeType="tmRoot">
          <p:childTnLst>
            <p:seq>
              <p:cTn id="1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