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2013/5/16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今月の技術トピックス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株式会社フォアフロンティア</a:t>
            </a:r>
            <a:endParaRPr kumimoji="1" lang="en-US" altLang="ja-JP" dirty="0" smtClean="0"/>
          </a:p>
          <a:p>
            <a:r>
              <a:rPr lang="en-US" altLang="ja-JP" dirty="0" smtClean="0"/>
              <a:t>2013/05</a:t>
            </a:r>
            <a:r>
              <a:rPr lang="ja-JP" altLang="en-US" dirty="0" smtClean="0"/>
              <a:t>　帰社日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</a:t>
            </a:r>
            <a:r>
              <a:rPr kumimoji="1" lang="ja-JP" altLang="en-US" dirty="0" smtClean="0"/>
              <a:t>今月の技術トピックス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今月のトピックスは以下の通り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/>
              <a:t>Java</a:t>
            </a:r>
            <a:r>
              <a:rPr lang="ja-JP" altLang="en-US" dirty="0" smtClean="0"/>
              <a:t>関連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モバイル関連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簡単</a:t>
            </a:r>
            <a:r>
              <a:rPr lang="ja-JP" altLang="en-US" dirty="0" smtClean="0"/>
              <a:t>な試験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1-1. </a:t>
            </a:r>
            <a:r>
              <a:rPr lang="en-US" altLang="ja-JP" dirty="0" smtClean="0"/>
              <a:t>Struts1</a:t>
            </a:r>
            <a:r>
              <a:rPr lang="ja-JP" altLang="en-US" dirty="0" smtClean="0"/>
              <a:t>の終焉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ご存知の通り、</a:t>
            </a:r>
            <a:r>
              <a:rPr lang="en-US" altLang="ja-JP" dirty="0" smtClean="0"/>
              <a:t>Web</a:t>
            </a:r>
            <a:r>
              <a:rPr kumimoji="1" lang="ja-JP" altLang="en-US" dirty="0" smtClean="0"/>
              <a:t>開発の初期では主流だった</a:t>
            </a:r>
            <a:r>
              <a:rPr kumimoji="1" lang="en-US" altLang="ja-JP" dirty="0" smtClean="0"/>
              <a:t>MVC</a:t>
            </a:r>
            <a:r>
              <a:rPr kumimoji="1" lang="ja-JP" altLang="en-US" dirty="0" smtClean="0"/>
              <a:t>フレームワーク</a:t>
            </a:r>
            <a:endParaRPr kumimoji="1" lang="en-US" altLang="ja-JP" dirty="0" smtClean="0"/>
          </a:p>
          <a:p>
            <a:r>
              <a:rPr lang="ja-JP" altLang="en-US" dirty="0" smtClean="0"/>
              <a:t>今後は</a:t>
            </a:r>
            <a:r>
              <a:rPr lang="en-US" altLang="ja-JP" dirty="0" smtClean="0"/>
              <a:t>Struts2</a:t>
            </a:r>
            <a:r>
              <a:rPr lang="ja-JP" altLang="en-US" dirty="0" smtClean="0"/>
              <a:t>を主力とし、</a:t>
            </a:r>
            <a:r>
              <a:rPr lang="en-US" altLang="ja-JP" dirty="0" smtClean="0"/>
              <a:t>Struts1</a:t>
            </a:r>
            <a:r>
              <a:rPr lang="ja-JP" altLang="en-US" dirty="0" smtClean="0"/>
              <a:t>についてはメンテナンスされない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→なので間違っても現場で提案しないように！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Struts2</a:t>
            </a:r>
            <a:r>
              <a:rPr lang="ja-JP" altLang="en-US" dirty="0" smtClean="0"/>
              <a:t>系は</a:t>
            </a:r>
            <a:r>
              <a:rPr lang="en-US" altLang="ja-JP" smtClean="0"/>
              <a:t>WebWork</a:t>
            </a:r>
            <a:r>
              <a:rPr lang="ja-JP" altLang="en-US" dirty="0" smtClean="0"/>
              <a:t>が基になっている</a:t>
            </a:r>
            <a:endParaRPr lang="en-US" altLang="ja-JP" dirty="0" smtClean="0"/>
          </a:p>
          <a:p>
            <a:r>
              <a:rPr lang="en-US" altLang="ja-JP" dirty="0" smtClean="0"/>
              <a:t>Struts1</a:t>
            </a:r>
            <a:r>
              <a:rPr lang="ja-JP" altLang="en-US" dirty="0" smtClean="0"/>
              <a:t>系をマイグレーションする場合は「</a:t>
            </a:r>
            <a:r>
              <a:rPr lang="en-US" altLang="ja-JP" dirty="0" smtClean="0"/>
              <a:t>Struts2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Spring  Web MVC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Grails Stripes</a:t>
            </a:r>
            <a:r>
              <a:rPr lang="ja-JP" altLang="en-US" dirty="0" smtClean="0"/>
              <a:t>」を推奨している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1-2-1. </a:t>
            </a:r>
            <a:r>
              <a:rPr lang="en-US" altLang="ja-JP" dirty="0" smtClean="0"/>
              <a:t>WildFly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</a:t>
            </a:r>
            <a:r>
              <a:rPr kumimoji="1" lang="en-US" altLang="ja-JP" dirty="0" smtClean="0"/>
              <a:t>WildFly</a:t>
            </a:r>
            <a:r>
              <a:rPr kumimoji="1" lang="ja-JP" altLang="en-US" dirty="0" smtClean="0"/>
              <a:t>」と聞いて理解できている人がいればよく勉強している証拠です</a:t>
            </a:r>
            <a:endParaRPr kumimoji="1" lang="en-US" altLang="ja-JP" dirty="0" smtClean="0"/>
          </a:p>
          <a:p>
            <a:r>
              <a:rPr lang="ja-JP" altLang="en-US" dirty="0" smtClean="0"/>
              <a:t>しかも、皆さんは必ず知っている内容です！</a:t>
            </a:r>
            <a:endParaRPr lang="en-US" altLang="ja-JP" dirty="0" smtClean="0"/>
          </a:p>
          <a:p>
            <a:r>
              <a:rPr kumimoji="1" lang="ja-JP" altLang="en-US" dirty="0" smtClean="0"/>
              <a:t>何だかわかりますか？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1-2-2. </a:t>
            </a:r>
            <a:r>
              <a:rPr lang="en-US" altLang="ja-JP" dirty="0" smtClean="0"/>
              <a:t>WildFly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</a:t>
            </a:r>
            <a:r>
              <a:rPr kumimoji="1" lang="en-US" altLang="ja-JP" dirty="0" smtClean="0"/>
              <a:t>WildFly</a:t>
            </a:r>
            <a:r>
              <a:rPr kumimoji="1" lang="ja-JP" altLang="en-US" dirty="0" smtClean="0"/>
              <a:t>」と</a:t>
            </a:r>
            <a:r>
              <a:rPr lang="ja-JP" altLang="en-US" dirty="0" smtClean="0"/>
              <a:t>は「</a:t>
            </a:r>
            <a:r>
              <a:rPr lang="en-US" altLang="ja-JP" dirty="0" smtClean="0"/>
              <a:t>JBoss</a:t>
            </a:r>
            <a:r>
              <a:rPr lang="ja-JP" altLang="en-US" dirty="0" smtClean="0"/>
              <a:t>」が改名された名称をさします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→新しい名称は公開投票で決めたらしい</a:t>
            </a:r>
            <a:endParaRPr lang="en-US" altLang="ja-JP" dirty="0" smtClean="0"/>
          </a:p>
          <a:p>
            <a:r>
              <a:rPr lang="ja-JP" altLang="en-US" dirty="0" smtClean="0"/>
              <a:t>ただし、名称以外の変化は無い（短期的）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→製品版は今までどおり「</a:t>
            </a:r>
            <a:r>
              <a:rPr lang="en-US" altLang="ja-JP" dirty="0" smtClean="0"/>
              <a:t>JBoss</a:t>
            </a:r>
            <a:r>
              <a:rPr lang="ja-JP" altLang="en-US" dirty="0" smtClean="0"/>
              <a:t>」で変更なし</a:t>
            </a:r>
            <a:endParaRPr lang="en-US" altLang="ja-JP" dirty="0" smtClean="0"/>
          </a:p>
          <a:p>
            <a:r>
              <a:rPr lang="ja-JP" altLang="en-US" dirty="0" smtClean="0"/>
              <a:t>ちなみに名称変更繋がりで「</a:t>
            </a:r>
            <a:r>
              <a:rPr lang="en-US" altLang="ja-JP" dirty="0" smtClean="0"/>
              <a:t>iBatis</a:t>
            </a:r>
            <a:r>
              <a:rPr lang="ja-JP" altLang="en-US" dirty="0" smtClean="0"/>
              <a:t>」は何に名称変更したか知ってますよね？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→相当前だから知ってると思いますが・・・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1-3. Java8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当初予定だった</a:t>
            </a:r>
            <a:r>
              <a:rPr kumimoji="1" lang="en-US" altLang="ja-JP" dirty="0" smtClean="0"/>
              <a:t>2013/09</a:t>
            </a:r>
            <a:r>
              <a:rPr kumimoji="1" lang="ja-JP" altLang="en-US" dirty="0" smtClean="0"/>
              <a:t>リリース予定だったが延期が決定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→半年程度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→セキュリティー問題で人員が取られたのも少し影響・・・</a:t>
            </a:r>
            <a:endParaRPr lang="en-US" altLang="ja-JP" dirty="0" smtClean="0"/>
          </a:p>
          <a:p>
            <a:r>
              <a:rPr lang="ja-JP" altLang="en-US" dirty="0" smtClean="0"/>
              <a:t>実際に遅れた一番に要因は</a:t>
            </a:r>
            <a:r>
              <a:rPr lang="en-US" altLang="ja-JP" dirty="0" smtClean="0"/>
              <a:t>Project Lambda</a:t>
            </a:r>
            <a:r>
              <a:rPr lang="ja-JP" altLang="en-US" dirty="0" smtClean="0"/>
              <a:t>の組込に手こずっているようです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2-1. Tabris 1.0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iOS</a:t>
            </a:r>
            <a:r>
              <a:rPr kumimoji="1" lang="ja-JP" altLang="en-US" dirty="0" smtClean="0"/>
              <a:t>、</a:t>
            </a:r>
            <a:r>
              <a:rPr kumimoji="1" lang="en-US" altLang="ja-JP" dirty="0" smtClean="0"/>
              <a:t>Android</a:t>
            </a:r>
            <a:r>
              <a:rPr lang="ja-JP" altLang="en-US" dirty="0" smtClean="0"/>
              <a:t>のクロスプラットフォームに対応した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モバイルフレームワーク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→いろいろな会社が出しすぎですね・・・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→こちらは有料っぽいですが・・・</a:t>
            </a:r>
            <a:endParaRPr lang="en-US" altLang="ja-JP" dirty="0" smtClean="0"/>
          </a:p>
          <a:p>
            <a:r>
              <a:rPr lang="ja-JP" altLang="en-US" dirty="0" smtClean="0"/>
              <a:t>メリットとしては開発の大部分を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でできるらしい！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 SQL</a:t>
            </a:r>
            <a:r>
              <a:rPr kumimoji="1" lang="ja-JP" altLang="en-US" dirty="0" smtClean="0"/>
              <a:t>解析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 smtClean="0"/>
              <a:t>以下の</a:t>
            </a:r>
            <a:r>
              <a:rPr lang="en-US" altLang="ja-JP" dirty="0" smtClean="0"/>
              <a:t>SQL</a:t>
            </a:r>
            <a:r>
              <a:rPr lang="ja-JP" altLang="en-US" dirty="0" smtClean="0"/>
              <a:t>の問題点と改善方法を教えて！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【SQL】</a:t>
            </a:r>
          </a:p>
          <a:p>
            <a:pPr>
              <a:buNone/>
            </a:pPr>
            <a:r>
              <a:rPr lang="en-US" altLang="ja-JP" dirty="0" smtClean="0"/>
              <a:t>SELECT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dirty="0" smtClean="0"/>
              <a:t>   x.name,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dirty="0" smtClean="0"/>
              <a:t>   (SELECT count(*) as cnt FROM t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dirty="0" smtClean="0"/>
              <a:t>   WHERE t.name=x.name)</a:t>
            </a:r>
          </a:p>
          <a:p>
            <a:pPr>
              <a:buNone/>
            </a:pPr>
            <a:r>
              <a:rPr lang="en-US" altLang="ja-JP" dirty="0" smtClean="0"/>
              <a:t>FROM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dirty="0" smtClean="0"/>
              <a:t>   x</a:t>
            </a:r>
          </a:p>
          <a:p>
            <a:pPr>
              <a:buNone/>
            </a:pPr>
            <a:r>
              <a:rPr lang="en-US" altLang="ja-JP" dirty="0" smtClean="0"/>
              <a:t>GROUP BY x.name</a:t>
            </a:r>
          </a:p>
          <a:p>
            <a:r>
              <a:rPr kumimoji="1" lang="ja-JP" altLang="en-US" dirty="0" smtClean="0"/>
              <a:t>さすがに簡単すぎですかね・・・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624</Words>
  <Application>Microsoft Office PowerPoint</Application>
  <PresentationFormat>画面に合わせる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テーマ</vt:lpstr>
      <vt:lpstr>今月の技術トピックス</vt:lpstr>
      <vt:lpstr>1. 今月の技術トピックス</vt:lpstr>
      <vt:lpstr>1-1. Struts1の終焉</vt:lpstr>
      <vt:lpstr>1-2-1. WildFly</vt:lpstr>
      <vt:lpstr>1-2-2. WildFly</vt:lpstr>
      <vt:lpstr>1-3. Java8</vt:lpstr>
      <vt:lpstr>2-1. Tabris 1.0</vt:lpstr>
      <vt:lpstr>3. SQL解析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2012/11 技術トピックス</dc:title>
  <dc:creator>user</dc:creator>
  <cp:lastModifiedBy>admin</cp:lastModifiedBy>
  <cp:revision>947</cp:revision>
  <dcterms:created xsi:type="dcterms:W3CDTF">2012-10-23T04:00:26Z</dcterms:created>
  <dcterms:modified xsi:type="dcterms:W3CDTF">2013-05-16T08:53:11Z</dcterms:modified>
</cp:coreProperties>
</file>