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2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8" r:id="rId12"/>
    <p:sldId id="267" r:id="rId13"/>
    <p:sldId id="265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社内システム進捗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前回までの決定事項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→システムは「</a:t>
            </a:r>
            <a:r>
              <a:rPr lang="en-US" altLang="ja-JP" dirty="0" smtClean="0"/>
              <a:t>Scala PlayFramework2</a:t>
            </a:r>
            <a:r>
              <a:rPr lang="ja-JP" altLang="en-US" dirty="0" smtClean="0"/>
              <a:t>」で作成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→一部バッチ機能は「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」で実装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→画面は</a:t>
            </a:r>
            <a:r>
              <a:rPr lang="en-US" altLang="ja-JP" dirty="0" smtClean="0"/>
              <a:t>HTML5</a:t>
            </a:r>
            <a:r>
              <a:rPr lang="ja-JP" altLang="en-US" dirty="0" smtClean="0"/>
              <a:t>を積極的に利用しましょう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→サーバについてはさくら</a:t>
            </a:r>
            <a:r>
              <a:rPr lang="en-US" altLang="ja-JP" dirty="0" smtClean="0"/>
              <a:t>VPS</a:t>
            </a:r>
            <a:r>
              <a:rPr lang="ja-JP" altLang="en-US" dirty="0" smtClean="0"/>
              <a:t>を既に契約済</a:t>
            </a:r>
            <a:endParaRPr lang="en-US" altLang="ja-JP" dirty="0" smtClean="0"/>
          </a:p>
          <a:p>
            <a:r>
              <a:rPr lang="ja-JP" altLang="en-US" dirty="0" smtClean="0"/>
              <a:t>今月の進捗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1. </a:t>
            </a:r>
            <a:r>
              <a:rPr kumimoji="1" lang="ja-JP" altLang="en-US" dirty="0" smtClean="0"/>
              <a:t>環境整備</a:t>
            </a:r>
            <a:r>
              <a:rPr kumimoji="1" lang="en-US" altLang="ja-JP" dirty="0" smtClean="0"/>
              <a:t>(10%)</a:t>
            </a:r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2. </a:t>
            </a:r>
            <a:r>
              <a:rPr lang="ja-JP" altLang="en-US" dirty="0" smtClean="0"/>
              <a:t>一部ですが画面モック作成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1-2-2. iptables</a:t>
            </a:r>
            <a:r>
              <a:rPr kumimoji="1" lang="ja-JP" altLang="en-US" dirty="0" smtClean="0"/>
              <a:t>設定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 smtClean="0"/>
              <a:t>INPUT</a:t>
            </a:r>
            <a:r>
              <a:rPr lang="ja-JP" altLang="en-US" dirty="0" smtClean="0"/>
              <a:t>、</a:t>
            </a:r>
            <a:r>
              <a:rPr lang="en-US" altLang="ja-JP" dirty="0" smtClean="0"/>
              <a:t>FORWARD</a:t>
            </a:r>
            <a:r>
              <a:rPr lang="ja-JP" altLang="en-US" dirty="0" smtClean="0"/>
              <a:t>にユーザ定義「</a:t>
            </a:r>
            <a:r>
              <a:rPr lang="en-US" altLang="ja-JP" dirty="0" smtClean="0"/>
              <a:t> RH-Firewall-1-INPUT </a:t>
            </a:r>
            <a:r>
              <a:rPr lang="ja-JP" altLang="en-US" dirty="0" smtClean="0"/>
              <a:t>」を設定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INPUT -j RH-Firewall-1-INPUT</a:t>
            </a:r>
          </a:p>
          <a:p>
            <a:pPr>
              <a:buNone/>
            </a:pPr>
            <a:r>
              <a:rPr lang="en-US" altLang="ja-JP" dirty="0" smtClean="0"/>
              <a:t>-A FORWARD -j RH-Firewall-1-INPUT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lo</a:t>
            </a:r>
            <a:r>
              <a:rPr lang="ja-JP" altLang="en-US" dirty="0" smtClean="0"/>
              <a:t>」はループバック。つまり、自分自身への通信を指す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-i lo -j ACCEPT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ICMP</a:t>
            </a:r>
            <a:r>
              <a:rPr lang="ja-JP" altLang="en-US" dirty="0" smtClean="0"/>
              <a:t>（通信エラー時にメッセージを送るプロトコル）を許可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-p icmp --icmp-type any -j ACCEPT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パケット改ざんされていないかをチェックするプロトコルを許可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-p 50 -j ACCEPT</a:t>
            </a:r>
          </a:p>
          <a:p>
            <a:pPr>
              <a:buNone/>
            </a:pPr>
            <a:r>
              <a:rPr lang="en-US" altLang="ja-JP" dirty="0" smtClean="0"/>
              <a:t>-A RH-Firewall-1-INPUT -p 51 -j ACCEPT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1-2-3. iptables</a:t>
            </a:r>
            <a:r>
              <a:rPr kumimoji="1" lang="ja-JP" altLang="en-US" dirty="0" smtClean="0"/>
              <a:t>設定</a:t>
            </a:r>
            <a:r>
              <a:rPr kumimoji="1"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altLang="ja-JP" dirty="0" smtClean="0"/>
          </a:p>
          <a:p>
            <a:r>
              <a:rPr lang="ja-JP" altLang="en-US" dirty="0" smtClean="0"/>
              <a:t>マルチキャスト</a:t>
            </a:r>
            <a:r>
              <a:rPr lang="en-US" altLang="ja-JP" dirty="0" smtClean="0"/>
              <a:t>DNS</a:t>
            </a:r>
            <a:r>
              <a:rPr lang="ja-JP" altLang="en-US" dirty="0" smtClean="0"/>
              <a:t>を許可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-p udp --dport 5353 -d 224.0.0.251 -j ACCEPT</a:t>
            </a:r>
          </a:p>
          <a:p>
            <a:pPr>
              <a:buNone/>
            </a:pPr>
            <a:endParaRPr kumimoji="1" lang="en-US" altLang="ja-JP" dirty="0" smtClean="0"/>
          </a:p>
          <a:p>
            <a:r>
              <a:rPr lang="ja-JP" altLang="en-US" dirty="0" smtClean="0"/>
              <a:t>印刷データの送受信のためのプロトコルを許可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-p udp -m udp --dport 631 -j ACCEPT</a:t>
            </a:r>
          </a:p>
          <a:p>
            <a:pPr>
              <a:buNone/>
            </a:pPr>
            <a:r>
              <a:rPr lang="en-US" altLang="ja-JP" dirty="0" smtClean="0"/>
              <a:t>-A RH-Firewall-1-INPUT -p tcp -m tcp --dport 631 -j ACCEPT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【</a:t>
            </a:r>
            <a:r>
              <a:rPr lang="ja-JP" altLang="en-US" dirty="0" smtClean="0"/>
              <a:t>重要</a:t>
            </a:r>
            <a:r>
              <a:rPr lang="en-US" altLang="ja-JP" dirty="0" smtClean="0"/>
              <a:t>】</a:t>
            </a:r>
            <a:r>
              <a:rPr lang="ja-JP" altLang="en-US" dirty="0" smtClean="0"/>
              <a:t>この行が無いと通信できなくなります。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-m state --state ESTABLISHED,RELATED -j ACCEPT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ここまででついてこれなくなっている人がいそうですが・・・・。</a:t>
            </a:r>
            <a:endParaRPr lang="en-US" altLang="ja-JP" dirty="0" smtClean="0"/>
          </a:p>
          <a:p>
            <a:r>
              <a:rPr lang="ja-JP" altLang="en-US" dirty="0" smtClean="0"/>
              <a:t>もう少しなのでがんばりましょう。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1-2-4. iptables</a:t>
            </a:r>
            <a:r>
              <a:rPr kumimoji="1" lang="ja-JP" altLang="en-US" dirty="0" smtClean="0"/>
              <a:t>設定</a:t>
            </a:r>
            <a:r>
              <a:rPr kumimoji="1" lang="en-US" altLang="ja-JP" dirty="0" smtClean="0"/>
              <a:t>(4)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ja-JP" dirty="0" smtClean="0"/>
              <a:t>SSH</a:t>
            </a:r>
            <a:r>
              <a:rPr lang="ja-JP" altLang="en-US" dirty="0" smtClean="0"/>
              <a:t>ポートを有効</a:t>
            </a:r>
            <a:endParaRPr lang="en-US" altLang="ja-JP" dirty="0" smtClean="0"/>
          </a:p>
          <a:p>
            <a:r>
              <a:rPr lang="en-US" altLang="ja-JP" dirty="0" smtClean="0"/>
              <a:t>XXXXX</a:t>
            </a:r>
            <a:r>
              <a:rPr lang="ja-JP" altLang="en-US" dirty="0" smtClean="0"/>
              <a:t>部分はデフォルトだと「</a:t>
            </a:r>
            <a:r>
              <a:rPr lang="en-US" altLang="ja-JP" dirty="0" smtClean="0"/>
              <a:t>22</a:t>
            </a:r>
            <a:r>
              <a:rPr lang="ja-JP" altLang="en-US" dirty="0" smtClean="0"/>
              <a:t>」、変更した場合はそのポート番号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-m state --state NEW -m tcp -p tcp --dport XXXXX -j ACCEPT</a:t>
            </a:r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-A</a:t>
            </a:r>
            <a:r>
              <a:rPr lang="ja-JP" altLang="en-US" dirty="0" smtClean="0"/>
              <a:t>」は追加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HTTP</a:t>
            </a:r>
            <a:r>
              <a:rPr lang="ja-JP" altLang="en-US" dirty="0" smtClean="0"/>
              <a:t>ポートを有効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-m state --state NEW -m tcp -p tcp --dport 80    -j ACCEPT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それ以外は全てブロックするように設定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-A RH-Firewall-1-INPUT -j REJECT --reject-with icmp-host-prohibited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最後にコミット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COMMIT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lang="en-US" altLang="ja-JP" dirty="0" smtClean="0"/>
              <a:t>】 http://blog.serverkurabe.com/sakuravps-start-10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Redmine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プロジェクト管理等に使用します。</a:t>
            </a:r>
            <a:endParaRPr kumimoji="1" lang="en-US" altLang="ja-JP" dirty="0" smtClean="0"/>
          </a:p>
          <a:p>
            <a:r>
              <a:rPr lang="ja-JP" altLang="en-US" dirty="0" smtClean="0"/>
              <a:t>現在は付属品構成を検討中です。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サーバなど。妥当に</a:t>
            </a:r>
            <a:r>
              <a:rPr lang="en-US" altLang="ja-JP" dirty="0" smtClean="0"/>
              <a:t>Apache</a:t>
            </a:r>
            <a:r>
              <a:rPr lang="ja-JP" altLang="en-US" dirty="0" smtClean="0"/>
              <a:t>にしようかな。</a:t>
            </a:r>
            <a:endParaRPr kumimoji="1" lang="en-US" altLang="ja-JP" dirty="0" smtClean="0"/>
          </a:p>
          <a:p>
            <a:r>
              <a:rPr lang="ja-JP" altLang="en-US" dirty="0" smtClean="0"/>
              <a:t>管理する予定プロジェクト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ja-JP" altLang="en-US" dirty="0" smtClean="0"/>
              <a:t>社内システム（</a:t>
            </a:r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ベース）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探険（</a:t>
            </a:r>
            <a:r>
              <a:rPr lang="en-US" altLang="ja-JP" dirty="0" smtClean="0"/>
              <a:t>Android</a:t>
            </a:r>
            <a:r>
              <a:rPr lang="ja-JP" altLang="en-US" dirty="0" smtClean="0"/>
              <a:t>アプリ）、名前合ってたっけ・・。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/>
              <a:t>Web</a:t>
            </a:r>
            <a:r>
              <a:rPr lang="ja-JP" altLang="en-US" dirty="0" smtClean="0"/>
              <a:t>用</a:t>
            </a:r>
            <a:r>
              <a:rPr kumimoji="1" lang="ja-JP" altLang="en-US" dirty="0" smtClean="0"/>
              <a:t>フレームワーク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Commons</a:t>
            </a:r>
            <a:r>
              <a:rPr kumimoji="1" lang="ja-JP" altLang="en-US" dirty="0" smtClean="0"/>
              <a:t>プロジェクト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2-1. Web</a:t>
            </a:r>
            <a:r>
              <a:rPr lang="ja-JP" altLang="en-US" dirty="0" smtClean="0"/>
              <a:t>用フレームワーク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MVC</a:t>
            </a:r>
            <a:r>
              <a:rPr kumimoji="1" lang="ja-JP" altLang="en-US" dirty="0" smtClean="0"/>
              <a:t>モデルの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アプリ用</a:t>
            </a:r>
            <a:endParaRPr kumimoji="1" lang="en-US" altLang="ja-JP" dirty="0" smtClean="0"/>
          </a:p>
          <a:p>
            <a:r>
              <a:rPr lang="ja-JP" altLang="en-US" dirty="0"/>
              <a:t>ベース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SAStruts</a:t>
            </a:r>
            <a:endParaRPr lang="en-US" altLang="ja-JP" dirty="0" smtClean="0"/>
          </a:p>
          <a:p>
            <a:r>
              <a:rPr lang="ja-JP" altLang="en-US" dirty="0" smtClean="0"/>
              <a:t>石○氏が</a:t>
            </a:r>
            <a:r>
              <a:rPr lang="en-US" altLang="ja-JP" dirty="0" smtClean="0"/>
              <a:t>11</a:t>
            </a:r>
            <a:r>
              <a:rPr lang="ja-JP" altLang="en-US" dirty="0" smtClean="0"/>
              <a:t>月帰社日に公開予定</a:t>
            </a:r>
            <a:endParaRPr lang="en-US" altLang="ja-JP" dirty="0" smtClean="0"/>
          </a:p>
          <a:p>
            <a:r>
              <a:rPr kumimoji="1" lang="ja-JP" altLang="en-US" dirty="0"/>
              <a:t>きっと</a:t>
            </a:r>
            <a:r>
              <a:rPr kumimoji="1" lang="ja-JP" altLang="en-US" dirty="0" smtClean="0"/>
              <a:t>、今まで見たこともないような仕組みを・・・。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11</a:t>
            </a:r>
            <a:r>
              <a:rPr kumimoji="1" lang="ja-JP" altLang="en-US" dirty="0" smtClean="0"/>
              <a:t>月帰社日に品評会をしましょう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0793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2-2. Commons</a:t>
            </a:r>
            <a:r>
              <a:rPr kumimoji="1" lang="ja-JP" altLang="en-US" dirty="0" smtClean="0"/>
              <a:t>プロジェクト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どの案件でも使えそうな共通部品を作成</a:t>
            </a:r>
            <a:endParaRPr kumimoji="1" lang="en-US" altLang="ja-JP" dirty="0" smtClean="0"/>
          </a:p>
          <a:p>
            <a:r>
              <a:rPr lang="en-US" altLang="ja-JP" dirty="0" smtClean="0"/>
              <a:t>11</a:t>
            </a:r>
            <a:r>
              <a:rPr lang="ja-JP" altLang="en-US" dirty="0" smtClean="0"/>
              <a:t>月に大○氏が作成</a:t>
            </a:r>
            <a:endParaRPr lang="en-US" altLang="ja-JP" dirty="0" smtClean="0"/>
          </a:p>
          <a:p>
            <a:r>
              <a:rPr lang="ja-JP" altLang="en-US" dirty="0"/>
              <a:t>まず</a:t>
            </a:r>
            <a:r>
              <a:rPr lang="ja-JP" altLang="en-US" dirty="0" smtClean="0"/>
              <a:t>はメール送受信部品</a:t>
            </a:r>
            <a:endParaRPr lang="en-US" altLang="ja-JP" dirty="0" smtClean="0"/>
          </a:p>
          <a:p>
            <a:r>
              <a:rPr lang="en-US" altLang="ja-JP" dirty="0" err="1" smtClean="0"/>
              <a:t>JavaMail</a:t>
            </a:r>
            <a:r>
              <a:rPr lang="ja-JP" altLang="en-US" dirty="0" smtClean="0"/>
              <a:t>ベースにしようかと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0355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3. </a:t>
            </a:r>
            <a:r>
              <a:rPr lang="ja-JP" altLang="en-US" dirty="0" smtClean="0"/>
              <a:t>社内システム画面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一部ですがモックを用意しました。</a:t>
            </a:r>
            <a:endParaRPr kumimoji="1" lang="en-US" altLang="ja-JP" dirty="0" smtClean="0"/>
          </a:p>
          <a:p>
            <a:r>
              <a:rPr lang="en-US" altLang="ja-JP" dirty="0" smtClean="0"/>
              <a:t>HTML5</a:t>
            </a:r>
            <a:r>
              <a:rPr lang="ja-JP" altLang="en-US" dirty="0" smtClean="0"/>
              <a:t>を使用して一部作成しています。</a:t>
            </a:r>
            <a:endParaRPr lang="en-US" altLang="ja-JP" dirty="0" smtClean="0"/>
          </a:p>
          <a:p>
            <a:r>
              <a:rPr kumimoji="1" lang="en-US" altLang="ja-JP" dirty="0" smtClean="0"/>
              <a:t>HTML5</a:t>
            </a:r>
            <a:r>
              <a:rPr kumimoji="1" lang="ja-JP" altLang="en-US" dirty="0" smtClean="0"/>
              <a:t>の仕様箇所の説明（タグ）については来月以降に行います。</a:t>
            </a:r>
            <a:endParaRPr kumimoji="1" lang="en-US" altLang="ja-JP" dirty="0" smtClean="0"/>
          </a:p>
          <a:p>
            <a:r>
              <a:rPr lang="ja-JP" altLang="en-US" dirty="0" smtClean="0"/>
              <a:t>まずは画面イメージの共有から</a:t>
            </a:r>
            <a:endParaRPr lang="en-US" altLang="ja-JP" dirty="0" smtClean="0"/>
          </a:p>
          <a:p>
            <a:r>
              <a:rPr kumimoji="1" lang="ja-JP" altLang="en-US" dirty="0" smtClean="0"/>
              <a:t>こんなデザインがいいと要望があればご意見をください。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0. </a:t>
            </a:r>
            <a:r>
              <a:rPr kumimoji="1" lang="en-US" altLang="ja-JP" dirty="0" err="1" smtClean="0"/>
              <a:t>Scala</a:t>
            </a:r>
            <a:r>
              <a:rPr kumimoji="1" lang="ja-JP" altLang="en-US" dirty="0" smtClean="0"/>
              <a:t>人気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RedMonk</a:t>
            </a:r>
            <a:r>
              <a:rPr lang="ja-JP" altLang="en-US" dirty="0" smtClean="0"/>
              <a:t>がプログラムランキングを発表</a:t>
            </a:r>
            <a:endParaRPr lang="en-US" altLang="ja-JP" dirty="0" smtClean="0"/>
          </a:p>
          <a:p>
            <a:r>
              <a:rPr lang="ja-JP" altLang="en-US" dirty="0"/>
              <a:t>「</a:t>
            </a:r>
            <a:r>
              <a:rPr lang="en-US" altLang="ja-JP" dirty="0" err="1"/>
              <a:t>GitHub</a:t>
            </a:r>
            <a:r>
              <a:rPr lang="ja-JP" altLang="en-US" dirty="0"/>
              <a:t>」の利用状況と、</a:t>
            </a:r>
            <a:r>
              <a:rPr lang="en-US" altLang="ja-JP" dirty="0"/>
              <a:t>Q</a:t>
            </a:r>
            <a:r>
              <a:rPr lang="ja-JP" altLang="en-US" dirty="0"/>
              <a:t>＆</a:t>
            </a:r>
            <a:r>
              <a:rPr lang="en-US" altLang="ja-JP" dirty="0"/>
              <a:t>A</a:t>
            </a:r>
            <a:r>
              <a:rPr lang="ja-JP" altLang="en-US" dirty="0"/>
              <a:t>サイト「</a:t>
            </a:r>
            <a:r>
              <a:rPr lang="en-US" altLang="ja-JP" dirty="0" err="1"/>
              <a:t>StackOverflow</a:t>
            </a:r>
            <a:r>
              <a:rPr lang="ja-JP" altLang="en-US" dirty="0"/>
              <a:t>」で各言語が話題になっている件数を調べ、人気度を判定して</a:t>
            </a:r>
            <a:r>
              <a:rPr lang="ja-JP" altLang="en-US" dirty="0" smtClean="0"/>
              <a:t>いる</a:t>
            </a:r>
            <a:endParaRPr lang="en-US" altLang="ja-JP" dirty="0" smtClean="0"/>
          </a:p>
          <a:p>
            <a:r>
              <a:rPr lang="en-US" altLang="ja-JP" dirty="0" err="1" smtClean="0"/>
              <a:t>Scala</a:t>
            </a:r>
            <a:r>
              <a:rPr lang="ja-JP" altLang="en-US" dirty="0" smtClean="0"/>
              <a:t>は</a:t>
            </a:r>
            <a:r>
              <a:rPr lang="en-US" altLang="ja-JP" dirty="0" smtClean="0"/>
              <a:t>12</a:t>
            </a:r>
            <a:r>
              <a:rPr lang="ja-JP" altLang="en-US" dirty="0" smtClean="0"/>
              <a:t>位でした。まずまず！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en-US" altLang="ja-JP" dirty="0" err="1"/>
              <a:t>URL】http</a:t>
            </a:r>
            <a:r>
              <a:rPr lang="en-US" altLang="ja-JP" dirty="0"/>
              <a:t>://redmonk.com/</a:t>
            </a:r>
            <a:r>
              <a:rPr lang="en-US" altLang="ja-JP" dirty="0" err="1"/>
              <a:t>sogrady</a:t>
            </a:r>
            <a:r>
              <a:rPr lang="en-US" altLang="ja-JP"/>
              <a:t>/2012/09/12/language-rankings-9-12/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6076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</a:t>
            </a:r>
            <a:r>
              <a:rPr kumimoji="1" lang="ja-JP" altLang="en-US" dirty="0" smtClean="0"/>
              <a:t>環境整備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SSH</a:t>
            </a:r>
            <a:r>
              <a:rPr lang="ja-JP" altLang="en-US" dirty="0" smtClean="0"/>
              <a:t>の設定</a:t>
            </a:r>
            <a:endParaRPr lang="en-US" altLang="ja-JP" dirty="0" smtClean="0"/>
          </a:p>
          <a:p>
            <a:r>
              <a:rPr lang="ja-JP" altLang="en-US" dirty="0" smtClean="0"/>
              <a:t>ファイアーウォール設定</a:t>
            </a:r>
            <a:endParaRPr lang="en-US" altLang="ja-JP" dirty="0" smtClean="0"/>
          </a:p>
          <a:p>
            <a:r>
              <a:rPr lang="ja-JP" altLang="en-US" dirty="0" smtClean="0"/>
              <a:t>不要なデーモン停止（詳細説明無し）</a:t>
            </a:r>
            <a:endParaRPr lang="en-US" altLang="ja-JP" dirty="0" smtClean="0"/>
          </a:p>
          <a:p>
            <a:r>
              <a:rPr lang="en-US" altLang="ja-JP" dirty="0" smtClean="0"/>
              <a:t>Redmine</a:t>
            </a:r>
            <a:r>
              <a:rPr lang="ja-JP" altLang="en-US" dirty="0" smtClean="0"/>
              <a:t>インストール予定・・・。</a:t>
            </a:r>
            <a:endParaRPr lang="en-US" altLang="ja-JP" dirty="0" smtClean="0"/>
          </a:p>
          <a:p>
            <a:r>
              <a:rPr lang="ja-JP" altLang="en-US" dirty="0" smtClean="0"/>
              <a:t>設定内容について説明します。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 </a:t>
            </a:r>
            <a:r>
              <a:rPr lang="ja-JP" altLang="en-US" dirty="0" smtClean="0"/>
              <a:t>ちなみに</a:t>
            </a:r>
            <a:r>
              <a:rPr lang="en-US" altLang="ja-JP" dirty="0" smtClean="0"/>
              <a:t>CentOS6.2</a:t>
            </a:r>
            <a:r>
              <a:rPr lang="ja-JP" altLang="en-US" dirty="0" smtClean="0"/>
              <a:t>が対象です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1-1. SSH</a:t>
            </a:r>
            <a:r>
              <a:rPr kumimoji="1" lang="ja-JP" altLang="en-US" dirty="0" smtClean="0"/>
              <a:t>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設定ファイルは「</a:t>
            </a:r>
            <a:r>
              <a:rPr kumimoji="1" lang="en-US" altLang="ja-JP" dirty="0" smtClean="0"/>
              <a:t>/etc/ssh/sshd_config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r>
              <a:rPr lang="en-US" altLang="ja-JP" dirty="0" smtClean="0"/>
              <a:t>sshd_config</a:t>
            </a:r>
            <a:r>
              <a:rPr lang="ja-JP" altLang="en-US" dirty="0" smtClean="0"/>
              <a:t>の変更を行った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→ポート番号変更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lang="ja-JP" altLang="en-US" dirty="0" smtClean="0"/>
              <a:t>各種設定（</a:t>
            </a:r>
            <a:r>
              <a:rPr lang="en-US" altLang="ja-JP" dirty="0" smtClean="0"/>
              <a:t>Root</a:t>
            </a:r>
            <a:r>
              <a:rPr lang="ja-JP" altLang="en-US" dirty="0" smtClean="0"/>
              <a:t>ログイン無効）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→公開鍵作成</a:t>
            </a:r>
            <a:endParaRPr kumimoji="1" lang="en-US" altLang="ja-JP" dirty="0" smtClean="0"/>
          </a:p>
          <a:p>
            <a:r>
              <a:rPr kumimoji="1" lang="ja-JP" altLang="en-US" dirty="0" smtClean="0"/>
              <a:t>設定後に「</a:t>
            </a:r>
            <a:r>
              <a:rPr kumimoji="1" lang="en-US" altLang="ja-JP" dirty="0" smtClean="0"/>
              <a:t>sshd</a:t>
            </a:r>
            <a:r>
              <a:rPr kumimoji="1" lang="ja-JP" altLang="en-US" dirty="0" smtClean="0"/>
              <a:t>」を再起動で有効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 etc/rc.d/init.d/sshd restart</a:t>
            </a:r>
            <a:r>
              <a:rPr lang="ja-JP" altLang="en-US" dirty="0" smtClean="0"/>
              <a:t>」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1-1-1. </a:t>
            </a:r>
            <a:r>
              <a:rPr kumimoji="1" lang="ja-JP" altLang="en-US" dirty="0" smtClean="0"/>
              <a:t>ポート番号変更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ポート番号を変更するのは何故？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→デフォルトではポート番号は</a:t>
            </a:r>
            <a:r>
              <a:rPr lang="en-US" altLang="ja-JP" dirty="0" smtClean="0"/>
              <a:t>22</a:t>
            </a:r>
          </a:p>
          <a:p>
            <a:pPr>
              <a:buNone/>
            </a:pPr>
            <a:r>
              <a:rPr lang="ja-JP" altLang="en-US" dirty="0" smtClean="0"/>
              <a:t>→デフォルトポートは狙われる可能性があるため、変更する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「</a:t>
            </a:r>
            <a:r>
              <a:rPr lang="en-US" altLang="ja-JP" dirty="0" smtClean="0"/>
              <a:t>Port 10022</a:t>
            </a:r>
            <a:r>
              <a:rPr lang="ja-JP" altLang="en-US" dirty="0" smtClean="0"/>
              <a:t>」を追加（このポート番号は例です）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→設定について説明しているサイトのほとんどが「</a:t>
            </a:r>
            <a:r>
              <a:rPr lang="en-US" altLang="ja-JP" dirty="0" smtClean="0"/>
              <a:t>10022</a:t>
            </a:r>
            <a:r>
              <a:rPr lang="ja-JP" altLang="en-US" dirty="0" smtClean="0"/>
              <a:t>」になっているので・・・。</a:t>
            </a:r>
            <a:endParaRPr lang="en-US" altLang="ja-JP" dirty="0" smtClean="0"/>
          </a:p>
          <a:p>
            <a:r>
              <a:rPr lang="en-US" altLang="ja-JP" dirty="0" smtClean="0"/>
              <a:t>SSH</a:t>
            </a:r>
            <a:r>
              <a:rPr lang="ja-JP" altLang="en-US" dirty="0" smtClean="0"/>
              <a:t>接続することがある場合に教えます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1-1-2. </a:t>
            </a:r>
            <a:r>
              <a:rPr lang="ja-JP" altLang="en-US" dirty="0" smtClean="0"/>
              <a:t>各種設定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Root</a:t>
            </a:r>
            <a:r>
              <a:rPr lang="ja-JP" altLang="en-US" dirty="0" smtClean="0"/>
              <a:t>ログイン無効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PermitRootLogin no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パスワードでのログイン無効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PasswordAuthentication no</a:t>
            </a:r>
            <a:r>
              <a:rPr lang="ja-JP" altLang="en-US" dirty="0" smtClean="0"/>
              <a:t>」</a:t>
            </a:r>
            <a:endParaRPr kumimoji="1" lang="en-US" altLang="ja-JP" dirty="0" smtClean="0"/>
          </a:p>
          <a:p>
            <a:r>
              <a:rPr lang="ja-JP" altLang="en-US" dirty="0" smtClean="0"/>
              <a:t>公開鍵証明書によるログイン有効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→「</a:t>
            </a:r>
            <a:r>
              <a:rPr lang="en-US" altLang="ja-JP" dirty="0" smtClean="0"/>
              <a:t>PubkeyAuthentication yes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1-1-3. </a:t>
            </a:r>
            <a:r>
              <a:rPr kumimoji="1" lang="ja-JP" altLang="en-US" dirty="0" smtClean="0"/>
              <a:t>公開鍵作成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ログインしたいユーザのカレントディレクトリへ移動する</a:t>
            </a:r>
            <a:r>
              <a:rPr lang="ja-JP" altLang="en-US" dirty="0" smtClean="0"/>
              <a:t>（対象ユーザが「</a:t>
            </a:r>
            <a:r>
              <a:rPr lang="en-US" altLang="ja-JP" dirty="0" smtClean="0"/>
              <a:t>user1</a:t>
            </a:r>
            <a:r>
              <a:rPr lang="ja-JP" altLang="en-US" dirty="0" smtClean="0"/>
              <a:t>」の場合）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cd /home/user1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公開鍵作成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→「</a:t>
            </a:r>
            <a:r>
              <a:rPr lang="en-US" altLang="ja-JP" dirty="0" smtClean="0"/>
              <a:t>ssh-keygen</a:t>
            </a:r>
            <a:r>
              <a:rPr kumimoji="1" lang="ja-JP" altLang="en-US" dirty="0" smtClean="0"/>
              <a:t>」コマンドを実行するとパスフレーズを求められるので入力する</a:t>
            </a:r>
            <a:endParaRPr kumimoji="1"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/home/user1/.ssh/</a:t>
            </a:r>
            <a:r>
              <a:rPr lang="ja-JP" altLang="en-US" dirty="0" smtClean="0"/>
              <a:t>」配下にファイルができる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id_rsa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id_rsa.pub</a:t>
            </a:r>
            <a:r>
              <a:rPr lang="ja-JP" altLang="en-US" dirty="0" smtClean="0"/>
              <a:t>」（このファイルを「</a:t>
            </a:r>
            <a:r>
              <a:rPr lang="en-US" altLang="ja-JP" dirty="0" smtClean="0"/>
              <a:t>authorized_keys</a:t>
            </a:r>
            <a:r>
              <a:rPr lang="ja-JP" altLang="en-US" dirty="0" smtClean="0"/>
              <a:t>」にリネーム）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id_rsa</a:t>
            </a:r>
            <a:r>
              <a:rPr lang="ja-JP" altLang="en-US" dirty="0" smtClean="0"/>
              <a:t>」を</a:t>
            </a:r>
            <a:r>
              <a:rPr lang="en-US" altLang="ja-JP" dirty="0" smtClean="0"/>
              <a:t>SSH</a:t>
            </a:r>
            <a:r>
              <a:rPr lang="ja-JP" altLang="en-US" dirty="0" smtClean="0"/>
              <a:t>するクライアント側へ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→クライアント側は「</a:t>
            </a:r>
            <a:r>
              <a:rPr kumimoji="1" lang="en-US" altLang="ja-JP" dirty="0" smtClean="0"/>
              <a:t>id_rsa</a:t>
            </a:r>
            <a:r>
              <a:rPr kumimoji="1" lang="ja-JP" altLang="en-US" dirty="0" smtClean="0"/>
              <a:t>」を使用して接続する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1-2.</a:t>
            </a:r>
            <a:r>
              <a:rPr lang="ja-JP" altLang="en-US" dirty="0" smtClean="0"/>
              <a:t>ファイアーウォール設定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設定に</a:t>
            </a:r>
            <a:r>
              <a:rPr lang="en-US" altLang="ja-JP" dirty="0" smtClean="0"/>
              <a:t>iptables</a:t>
            </a:r>
            <a:r>
              <a:rPr lang="ja-JP" altLang="en-US" dirty="0" smtClean="0"/>
              <a:t>を使用します。</a:t>
            </a:r>
            <a:endParaRPr kumimoji="1" lang="en-US" altLang="ja-JP" dirty="0" smtClean="0"/>
          </a:p>
          <a:p>
            <a:r>
              <a:rPr lang="ja-JP" altLang="en-US" dirty="0" smtClean="0"/>
              <a:t>必要なポート以外をブロックします。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http</a:t>
            </a:r>
            <a:r>
              <a:rPr lang="ja-JP" altLang="en-US" dirty="0" smtClean="0"/>
              <a:t>、</a:t>
            </a:r>
            <a:r>
              <a:rPr lang="en-US" altLang="ja-JP" dirty="0" smtClean="0"/>
              <a:t>ssh</a:t>
            </a:r>
            <a:r>
              <a:rPr lang="ja-JP" altLang="en-US" dirty="0" smtClean="0"/>
              <a:t>以外の入力をブロック</a:t>
            </a:r>
            <a:endParaRPr lang="en-US" altLang="ja-JP" dirty="0" smtClean="0"/>
          </a:p>
          <a:p>
            <a:r>
              <a:rPr lang="ja-JP" altLang="en-US" dirty="0" smtClean="0"/>
              <a:t>設定ファイルは「</a:t>
            </a:r>
            <a:r>
              <a:rPr lang="en-US" altLang="ja-JP" dirty="0" smtClean="0"/>
              <a:t>/etc/sysconfig/iptables</a:t>
            </a:r>
            <a:r>
              <a:rPr lang="ja-JP" altLang="en-US" dirty="0" smtClean="0"/>
              <a:t>」を編集する</a:t>
            </a:r>
            <a:endParaRPr lang="en-US" altLang="ja-JP" dirty="0" smtClean="0"/>
          </a:p>
          <a:p>
            <a:r>
              <a:rPr kumimoji="1" lang="ja-JP" altLang="en-US" dirty="0" smtClean="0"/>
              <a:t>設定後に再起動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/etc/rc.d/init.d/iptables restart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反映されているかを確認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→「</a:t>
            </a:r>
            <a:r>
              <a:rPr kumimoji="1" lang="en-US" altLang="ja-JP" dirty="0" smtClean="0"/>
              <a:t>iptables -L</a:t>
            </a:r>
            <a:r>
              <a:rPr kumimoji="1" lang="ja-JP" altLang="en-US" dirty="0" smtClean="0"/>
              <a:t>」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1-2-1. iptables</a:t>
            </a:r>
            <a:r>
              <a:rPr kumimoji="1" lang="ja-JP" altLang="en-US" dirty="0" smtClean="0"/>
              <a:t>設定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まずはチェーン定義</a:t>
            </a:r>
            <a:endParaRPr kumimoji="1"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RH-Firewall-1-INPUT</a:t>
            </a:r>
            <a:r>
              <a:rPr lang="ja-JP" altLang="en-US" dirty="0" smtClean="0"/>
              <a:t>」はユーザ定義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*filter</a:t>
            </a:r>
            <a:r>
              <a:rPr lang="ja-JP" altLang="en-US" dirty="0" smtClean="0"/>
              <a:t>」はフィルタテーブルを使用する定義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*filter</a:t>
            </a:r>
          </a:p>
          <a:p>
            <a:pPr>
              <a:buNone/>
            </a:pPr>
            <a:r>
              <a:rPr lang="en-US" altLang="ja-JP" dirty="0" smtClean="0"/>
              <a:t>:INPUT   ACCEPT [0:0]</a:t>
            </a:r>
          </a:p>
          <a:p>
            <a:pPr>
              <a:buNone/>
            </a:pPr>
            <a:r>
              <a:rPr lang="en-US" altLang="ja-JP" dirty="0" smtClean="0"/>
              <a:t>:FORWARD ACCEPT [0:0]</a:t>
            </a:r>
          </a:p>
          <a:p>
            <a:pPr>
              <a:buNone/>
            </a:pPr>
            <a:r>
              <a:rPr lang="en-US" altLang="ja-JP" dirty="0" smtClean="0"/>
              <a:t>:OUTPUT  ACCEPT [0:0]</a:t>
            </a:r>
          </a:p>
          <a:p>
            <a:pPr>
              <a:buNone/>
            </a:pPr>
            <a:r>
              <a:rPr lang="en-US" altLang="ja-JP" dirty="0" smtClean="0"/>
              <a:t>:RH-Firewall-1-INPUT - [0:0]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1049</Words>
  <Application>Microsoft Office PowerPoint</Application>
  <PresentationFormat>画面に合わせる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社内システム進捗</vt:lpstr>
      <vt:lpstr>0. Scala人気</vt:lpstr>
      <vt:lpstr>1. 環境整備</vt:lpstr>
      <vt:lpstr>1-1. SSH設定</vt:lpstr>
      <vt:lpstr>1-1-1. ポート番号変更</vt:lpstr>
      <vt:lpstr>1-1-2. 各種設定</vt:lpstr>
      <vt:lpstr>1-1-3. 公開鍵作成</vt:lpstr>
      <vt:lpstr>1-2.ファイアーウォール設定</vt:lpstr>
      <vt:lpstr>1-2-1. iptables設定(1)</vt:lpstr>
      <vt:lpstr>1-2-2. iptables設定(2)</vt:lpstr>
      <vt:lpstr>1-2-3. iptables設定(3)</vt:lpstr>
      <vt:lpstr>1-2-4. iptables設定(4)</vt:lpstr>
      <vt:lpstr>2. Redmine</vt:lpstr>
      <vt:lpstr>2-1. Web用フレームワーク</vt:lpstr>
      <vt:lpstr>2-2. Commonsプロジェクト</vt:lpstr>
      <vt:lpstr>3. 社内システム画面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社内システム進捗</dc:title>
  <dc:creator>user</dc:creator>
  <cp:lastModifiedBy>oba</cp:lastModifiedBy>
  <cp:revision>35</cp:revision>
  <dcterms:created xsi:type="dcterms:W3CDTF">2012-08-29T06:25:26Z</dcterms:created>
  <dcterms:modified xsi:type="dcterms:W3CDTF">2012-09-14T04:45:02Z</dcterms:modified>
</cp:coreProperties>
</file>