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58" r:id="rId6"/>
    <p:sldId id="263" r:id="rId7"/>
    <p:sldId id="261" r:id="rId8"/>
    <p:sldId id="262" r:id="rId9"/>
    <p:sldId id="266" r:id="rId10"/>
    <p:sldId id="267" r:id="rId11"/>
    <p:sldId id="268" r:id="rId12"/>
    <p:sldId id="264" r:id="rId13"/>
    <p:sldId id="269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>
        <p:scale>
          <a:sx n="80" d="100"/>
          <a:sy n="80" d="100"/>
        </p:scale>
        <p:origin x="-13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22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41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64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43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28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08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97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27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07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72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8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42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入門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との</a:t>
            </a:r>
            <a:r>
              <a:rPr lang="ja-JP" altLang="en-US" dirty="0"/>
              <a:t>基本的な構文</a:t>
            </a:r>
            <a:r>
              <a:rPr lang="ja-JP" altLang="en-US" dirty="0" smtClean="0"/>
              <a:t>比較）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2012/08/03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0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引数のデフォルト値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err="1" smtClean="0"/>
              <a:t>には</a:t>
            </a:r>
            <a:r>
              <a:rPr kumimoji="1" lang="ja-JP" altLang="en-US" dirty="0" smtClean="0"/>
              <a:t>無い機能で関数のデフォルト値を指定できる（</a:t>
            </a:r>
            <a:r>
              <a:rPr kumimoji="1" lang="en-US" altLang="ja-JP" dirty="0" smtClean="0"/>
              <a:t>PHP</a:t>
            </a:r>
            <a:r>
              <a:rPr kumimoji="1" lang="ja-JP" altLang="en-US" dirty="0" smtClean="0"/>
              <a:t>等にある機能と同様）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err="1"/>
              <a:t>def</a:t>
            </a:r>
            <a:r>
              <a:rPr lang="en-US" altLang="ja-JP" dirty="0"/>
              <a:t> test(name, email) :Unit = {</a:t>
            </a:r>
          </a:p>
          <a:p>
            <a:pPr marL="0" indent="0">
              <a:buNone/>
            </a:pPr>
            <a:r>
              <a:rPr lang="en-US" altLang="ja-JP" dirty="0" smtClean="0"/>
              <a:t>}</a:t>
            </a:r>
          </a:p>
          <a:p>
            <a:r>
              <a:rPr lang="en-US" altLang="ja-JP" dirty="0" smtClean="0"/>
              <a:t>Email</a:t>
            </a:r>
            <a:r>
              <a:rPr lang="ja-JP" altLang="en-US" dirty="0" smtClean="0"/>
              <a:t>に初期値を設定したい場合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err="1" smtClean="0"/>
              <a:t>def</a:t>
            </a:r>
            <a:r>
              <a:rPr lang="en-US" altLang="ja-JP" dirty="0" smtClean="0"/>
              <a:t> </a:t>
            </a:r>
            <a:r>
              <a:rPr lang="en-US" altLang="ja-JP" dirty="0"/>
              <a:t>test(name, </a:t>
            </a:r>
            <a:r>
              <a:rPr lang="en-US" altLang="ja-JP" dirty="0" smtClean="0"/>
              <a:t>email=“test@a.com”) </a:t>
            </a:r>
            <a:r>
              <a:rPr lang="en-US" altLang="ja-JP" dirty="0"/>
              <a:t>:Unit = {</a:t>
            </a:r>
          </a:p>
          <a:p>
            <a:pPr marL="0" indent="0">
              <a:buNone/>
            </a:pPr>
            <a:r>
              <a:rPr lang="en-US" altLang="ja-JP" dirty="0" smtClean="0"/>
              <a:t>}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2495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多重ループ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の場合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for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= 0;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&lt; 10;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++) {</a:t>
            </a:r>
          </a:p>
          <a:p>
            <a:pPr marL="0" indent="0">
              <a:buNone/>
            </a:pPr>
            <a:r>
              <a:rPr lang="en-US" altLang="ja-JP" dirty="0" smtClean="0"/>
              <a:t>    for </a:t>
            </a:r>
            <a:r>
              <a:rPr lang="en-US" altLang="ja-JP" dirty="0"/>
              <a:t>(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smtClean="0"/>
              <a:t>j </a:t>
            </a:r>
            <a:r>
              <a:rPr lang="en-US" altLang="ja-JP" dirty="0"/>
              <a:t>= 0; </a:t>
            </a:r>
            <a:r>
              <a:rPr lang="en-US" altLang="ja-JP" dirty="0" smtClean="0"/>
              <a:t>j </a:t>
            </a:r>
            <a:r>
              <a:rPr lang="en-US" altLang="ja-JP" dirty="0"/>
              <a:t>&lt; 5</a:t>
            </a:r>
            <a:r>
              <a:rPr lang="en-US" altLang="ja-JP" dirty="0" smtClean="0"/>
              <a:t>; j++) </a:t>
            </a:r>
            <a:r>
              <a:rPr lang="en-US" altLang="ja-JP" dirty="0"/>
              <a:t>{</a:t>
            </a:r>
          </a:p>
          <a:p>
            <a:pPr marL="0" indent="0">
              <a:buNone/>
            </a:pPr>
            <a:r>
              <a:rPr lang="en-US" altLang="ja-JP" dirty="0" smtClean="0"/>
              <a:t>    }</a:t>
            </a:r>
          </a:p>
          <a:p>
            <a:pPr marL="0" indent="0">
              <a:buNone/>
            </a:pPr>
            <a:r>
              <a:rPr lang="en-US" altLang="ja-JP" dirty="0" smtClean="0"/>
              <a:t>} </a:t>
            </a:r>
            <a:endParaRPr kumimoji="1" lang="en-US" altLang="ja-JP" dirty="0" smtClean="0"/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の場合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for 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&lt;- 0 until 10; j &lt;- 0 until 5) </a:t>
            </a:r>
            <a:r>
              <a:rPr lang="en-US" altLang="ja-JP" dirty="0"/>
              <a:t>{</a:t>
            </a:r>
          </a:p>
          <a:p>
            <a:pPr marL="0" indent="0"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495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</a:t>
            </a:r>
            <a:r>
              <a:rPr kumimoji="1" lang="en-US" altLang="ja-JP" dirty="0" smtClean="0"/>
              <a:t>or</a:t>
            </a:r>
            <a:r>
              <a:rPr kumimoji="1" lang="ja-JP" altLang="en-US" dirty="0" smtClean="0"/>
              <a:t>フィルター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の場合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for (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= 0; </a:t>
            </a:r>
            <a:r>
              <a:rPr lang="en-US" altLang="ja-JP" dirty="0" err="1"/>
              <a:t>i</a:t>
            </a:r>
            <a:r>
              <a:rPr lang="en-US" altLang="ja-JP" dirty="0"/>
              <a:t> &lt; 10; </a:t>
            </a:r>
            <a:r>
              <a:rPr lang="en-US" altLang="ja-JP" dirty="0" err="1"/>
              <a:t>i</a:t>
            </a:r>
            <a:r>
              <a:rPr lang="en-US" altLang="ja-JP" dirty="0"/>
              <a:t>++) {</a:t>
            </a:r>
          </a:p>
          <a:p>
            <a:pPr marL="0" indent="0">
              <a:buNone/>
            </a:pPr>
            <a:r>
              <a:rPr kumimoji="1" lang="en-US" altLang="ja-JP" dirty="0" smtClean="0"/>
              <a:t>    if (</a:t>
            </a:r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 == 2) {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}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}</a:t>
            </a:r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の場合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for 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&lt;- 0 to 10 if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== 2) </a:t>
            </a:r>
            <a:r>
              <a:rPr lang="en-US" altLang="ja-JP" dirty="0"/>
              <a:t>{</a:t>
            </a:r>
          </a:p>
          <a:p>
            <a:pPr marL="0" indent="0"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82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今回はここまで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まずは簡単な文法について説明</a:t>
            </a:r>
            <a:endParaRPr kumimoji="1" lang="en-US" altLang="ja-JP" dirty="0" smtClean="0"/>
          </a:p>
          <a:p>
            <a:r>
              <a:rPr lang="ja-JP" altLang="en-US" dirty="0"/>
              <a:t>あまり</a:t>
            </a:r>
            <a:r>
              <a:rPr lang="ja-JP" altLang="en-US" dirty="0" smtClean="0"/>
              <a:t>、長くやると何も覚えてくれなそうなので・・・。</a:t>
            </a:r>
            <a:endParaRPr kumimoji="1" lang="en-US" altLang="ja-JP" dirty="0" smtClean="0"/>
          </a:p>
          <a:p>
            <a:r>
              <a:rPr lang="ja-JP" altLang="en-US" dirty="0"/>
              <a:t>次回</a:t>
            </a:r>
            <a:r>
              <a:rPr lang="ja-JP" altLang="en-US" dirty="0" smtClean="0"/>
              <a:t>はクラス定義など少し実践的な内容</a:t>
            </a:r>
            <a:endParaRPr lang="en-US" altLang="ja-JP" dirty="0" smtClean="0"/>
          </a:p>
          <a:p>
            <a:r>
              <a:rPr kumimoji="1" lang="en-US" altLang="ja-JP" dirty="0" err="1" smtClean="0"/>
              <a:t>Scala</a:t>
            </a:r>
            <a:r>
              <a:rPr kumimoji="1" lang="ja-JP" altLang="en-US" dirty="0" smtClean="0"/>
              <a:t>の独自機能についても説明予定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46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Java</a:t>
            </a:r>
            <a:r>
              <a:rPr lang="ja-JP" altLang="en-US" dirty="0"/>
              <a:t>プラットフォーム上で動作できるプログラミング</a:t>
            </a:r>
            <a:r>
              <a:rPr lang="ja-JP" altLang="en-US" dirty="0" smtClean="0"/>
              <a:t>言語</a:t>
            </a:r>
            <a:endParaRPr lang="en-US" altLang="ja-JP" dirty="0" smtClean="0"/>
          </a:p>
          <a:p>
            <a:r>
              <a:rPr lang="ja-JP" altLang="en-US" dirty="0" smtClean="0"/>
              <a:t>オブジェクト指向</a:t>
            </a:r>
            <a:r>
              <a:rPr lang="en-US" altLang="ja-JP" dirty="0" smtClean="0"/>
              <a:t>+</a:t>
            </a:r>
            <a:r>
              <a:rPr lang="ja-JP" altLang="en-US" dirty="0" smtClean="0"/>
              <a:t>関数型言語の組み合わせ</a:t>
            </a:r>
            <a:endParaRPr lang="en-US" altLang="ja-JP" dirty="0" smtClean="0"/>
          </a:p>
          <a:p>
            <a:r>
              <a:rPr kumimoji="1" lang="ja-JP" altLang="en-US" dirty="0"/>
              <a:t>静的型付け</a:t>
            </a:r>
            <a:r>
              <a:rPr kumimoji="1" lang="ja-JP" altLang="en-US" dirty="0" smtClean="0"/>
              <a:t>言語</a:t>
            </a:r>
            <a:endParaRPr kumimoji="1" lang="en-US" altLang="ja-JP" dirty="0" smtClean="0"/>
          </a:p>
          <a:p>
            <a:r>
              <a:rPr lang="ja-JP" altLang="en-US" dirty="0"/>
              <a:t>ソース</a:t>
            </a:r>
            <a:r>
              <a:rPr lang="ja-JP" altLang="en-US" dirty="0" smtClean="0"/>
              <a:t>を簡素に記述することができる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言語仕様から説明する</a:t>
            </a:r>
            <a:r>
              <a:rPr lang="ja-JP" altLang="en-US" dirty="0" smtClean="0"/>
              <a:t>と嫌になる人がいそうなのでまずは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との比較から始めます！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514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変数定義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の場合、「データ型 変数名 </a:t>
            </a:r>
            <a:r>
              <a:rPr kumimoji="1" lang="en-US" altLang="ja-JP" dirty="0" smtClean="0"/>
              <a:t>= </a:t>
            </a:r>
            <a:r>
              <a:rPr kumimoji="1" lang="ja-JP" altLang="en-US" dirty="0" smtClean="0"/>
              <a:t>初期値」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String </a:t>
            </a:r>
            <a:r>
              <a:rPr lang="en-US" altLang="ja-JP" dirty="0" err="1" smtClean="0"/>
              <a:t>tmp</a:t>
            </a:r>
            <a:r>
              <a:rPr lang="en-US" altLang="ja-JP" dirty="0" smtClean="0"/>
              <a:t> = “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楽しい</a:t>
            </a:r>
            <a:r>
              <a:rPr lang="en-US" altLang="ja-JP" dirty="0" smtClean="0"/>
              <a:t>!”;</a:t>
            </a:r>
            <a:endParaRPr kumimoji="1" lang="en-US" altLang="ja-JP" dirty="0" smtClean="0"/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の場合、「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</a:t>
            </a:r>
            <a:r>
              <a:rPr lang="ja-JP" altLang="en-US" dirty="0" smtClean="0"/>
              <a:t>変数</a:t>
            </a:r>
            <a:r>
              <a:rPr lang="en-US" altLang="ja-JP" dirty="0" smtClean="0"/>
              <a:t>:</a:t>
            </a:r>
            <a:r>
              <a:rPr lang="ja-JP" altLang="en-US" dirty="0" smtClean="0"/>
              <a:t>データ型 </a:t>
            </a:r>
            <a:r>
              <a:rPr lang="en-US" altLang="ja-JP" dirty="0" smtClean="0"/>
              <a:t>= </a:t>
            </a:r>
            <a:r>
              <a:rPr lang="ja-JP" altLang="en-US" dirty="0" smtClean="0"/>
              <a:t>初期値」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var</a:t>
            </a:r>
            <a:r>
              <a:rPr lang="en-US" altLang="ja-JP" dirty="0"/>
              <a:t> </a:t>
            </a:r>
            <a:r>
              <a:rPr lang="en-US" altLang="ja-JP" dirty="0" err="1"/>
              <a:t>tmp:String</a:t>
            </a:r>
            <a:r>
              <a:rPr lang="en-US" altLang="ja-JP" dirty="0"/>
              <a:t> = “</a:t>
            </a:r>
            <a:r>
              <a:rPr lang="en-US" altLang="ja-JP" dirty="0" err="1"/>
              <a:t>Scala</a:t>
            </a:r>
            <a:r>
              <a:rPr lang="ja-JP" altLang="en-US" dirty="0"/>
              <a:t>楽しい</a:t>
            </a:r>
            <a:r>
              <a:rPr lang="en-US" altLang="ja-JP" dirty="0" smtClean="0"/>
              <a:t>”;</a:t>
            </a:r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は型を</a:t>
            </a:r>
            <a:r>
              <a:rPr lang="ja-JP" altLang="en-US" dirty="0"/>
              <a:t>省略</a:t>
            </a:r>
            <a:r>
              <a:rPr lang="ja-JP" altLang="en-US" dirty="0" smtClean="0"/>
              <a:t>できる（型推論）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err="1"/>
              <a:t>var</a:t>
            </a:r>
            <a:r>
              <a:rPr lang="en-US" altLang="ja-JP" dirty="0"/>
              <a:t> </a:t>
            </a:r>
            <a:r>
              <a:rPr lang="en-US" altLang="ja-JP" dirty="0" err="1" smtClean="0"/>
              <a:t>tmp</a:t>
            </a:r>
            <a:r>
              <a:rPr lang="en-US" altLang="ja-JP" dirty="0" smtClean="0"/>
              <a:t> </a:t>
            </a:r>
            <a:r>
              <a:rPr lang="en-US" altLang="ja-JP" dirty="0"/>
              <a:t>= “</a:t>
            </a:r>
            <a:r>
              <a:rPr lang="en-US" altLang="ja-JP" dirty="0" err="1"/>
              <a:t>Scala</a:t>
            </a:r>
            <a:r>
              <a:rPr lang="ja-JP" altLang="en-US" dirty="0"/>
              <a:t>楽しい</a:t>
            </a:r>
            <a:r>
              <a:rPr lang="en-US" altLang="ja-JP" dirty="0" smtClean="0"/>
              <a:t>”;</a:t>
            </a:r>
          </a:p>
          <a:p>
            <a:pPr marL="0" indent="0">
              <a:buNone/>
            </a:pPr>
            <a:r>
              <a:rPr lang="ja-JP" altLang="en-US" dirty="0" smtClean="0"/>
              <a:t>↑次に数値を代入するとコンパイルエラー！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1682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定数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の場合、</a:t>
            </a:r>
            <a:r>
              <a:rPr kumimoji="1" lang="en-US" altLang="ja-JP" dirty="0" smtClean="0"/>
              <a:t>final</a:t>
            </a:r>
            <a:r>
              <a:rPr kumimoji="1" lang="ja-JP" altLang="en-US" dirty="0" smtClean="0"/>
              <a:t>で定義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String final TEST_KEY = “</a:t>
            </a:r>
            <a:r>
              <a:rPr lang="ja-JP" altLang="en-US" dirty="0" smtClean="0"/>
              <a:t>定数です</a:t>
            </a:r>
            <a:r>
              <a:rPr lang="en-US" altLang="ja-JP" dirty="0" smtClean="0"/>
              <a:t>”;</a:t>
            </a:r>
            <a:endParaRPr kumimoji="1" lang="en-US" altLang="ja-JP" dirty="0" smtClean="0"/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の場合、</a:t>
            </a:r>
            <a:r>
              <a:rPr lang="en-US" altLang="ja-JP" dirty="0" err="1" smtClean="0"/>
              <a:t>val</a:t>
            </a:r>
            <a:r>
              <a:rPr lang="ja-JP" altLang="en-US" dirty="0" smtClean="0"/>
              <a:t>で定義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err="1" smtClean="0"/>
              <a:t>v</a:t>
            </a:r>
            <a:r>
              <a:rPr kumimoji="1" lang="en-US" altLang="ja-JP" dirty="0" err="1" smtClean="0"/>
              <a:t>al</a:t>
            </a:r>
            <a:r>
              <a:rPr kumimoji="1" lang="en-US" altLang="ja-JP" dirty="0" smtClean="0"/>
              <a:t> TEST_KEY = “</a:t>
            </a:r>
            <a:r>
              <a:rPr kumimoji="1" lang="ja-JP" altLang="en-US" dirty="0" smtClean="0"/>
              <a:t>定数です</a:t>
            </a:r>
            <a:r>
              <a:rPr kumimoji="1" lang="en-US" altLang="ja-JP" dirty="0" smtClean="0"/>
              <a:t>”;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82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文末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の場合はセミコロン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String </a:t>
            </a:r>
            <a:r>
              <a:rPr lang="en-US" altLang="ja-JP" dirty="0" err="1" smtClean="0"/>
              <a:t>tmp</a:t>
            </a:r>
            <a:r>
              <a:rPr lang="en-US" altLang="ja-JP" dirty="0" smtClean="0"/>
              <a:t> = “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楽しい！</a:t>
            </a:r>
            <a:r>
              <a:rPr lang="en-US" altLang="ja-JP" dirty="0" smtClean="0"/>
              <a:t>”</a:t>
            </a:r>
            <a:r>
              <a:rPr lang="en-US" altLang="ja-JP" dirty="0" smtClean="0"/>
              <a:t>;</a:t>
            </a:r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の場合はセミコロンがなくても</a:t>
            </a:r>
            <a:r>
              <a:rPr lang="en-US" altLang="ja-JP" dirty="0" smtClean="0"/>
              <a:t>OK</a:t>
            </a:r>
          </a:p>
          <a:p>
            <a:pPr marL="0" indent="0">
              <a:buNone/>
            </a:pPr>
            <a:r>
              <a:rPr lang="en-US" altLang="ja-JP" dirty="0" err="1"/>
              <a:t>v</a:t>
            </a:r>
            <a:r>
              <a:rPr kumimoji="1" lang="en-US" altLang="ja-JP" dirty="0" err="1" smtClean="0"/>
              <a:t>ar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tmp</a:t>
            </a:r>
            <a:r>
              <a:rPr kumimoji="1" lang="en-US" altLang="ja-JP" dirty="0" smtClean="0"/>
              <a:t> = “</a:t>
            </a:r>
            <a:r>
              <a:rPr kumimoji="1" lang="en-US" altLang="ja-JP" dirty="0" err="1" smtClean="0"/>
              <a:t>Scala</a:t>
            </a:r>
            <a:r>
              <a:rPr kumimoji="1" lang="ja-JP" altLang="en-US" dirty="0" smtClean="0"/>
              <a:t>楽しい</a:t>
            </a:r>
            <a:r>
              <a:rPr lang="en-US" altLang="ja-JP" dirty="0" smtClean="0"/>
              <a:t>”</a:t>
            </a:r>
          </a:p>
          <a:p>
            <a:pPr marL="0" indent="0">
              <a:buNone/>
            </a:pPr>
            <a:r>
              <a:rPr kumimoji="1" lang="ja-JP" altLang="en-US" dirty="0" smtClean="0"/>
              <a:t>もちろん、「</a:t>
            </a:r>
            <a:r>
              <a:rPr kumimoji="1" lang="en-US" altLang="ja-JP" dirty="0" smtClean="0"/>
              <a:t>;</a:t>
            </a:r>
            <a:r>
              <a:rPr kumimoji="1" lang="ja-JP" altLang="en-US" dirty="0" smtClean="0"/>
              <a:t>」をつけても</a:t>
            </a:r>
            <a:r>
              <a:rPr kumimoji="1" lang="en-US" altLang="ja-JP" dirty="0" smtClean="0"/>
              <a:t>OK</a:t>
            </a:r>
          </a:p>
          <a:p>
            <a:pPr marL="0" indent="0">
              <a:buNone/>
            </a:pPr>
            <a:r>
              <a:rPr lang="en-US" altLang="ja-JP" dirty="0" err="1"/>
              <a:t>var</a:t>
            </a:r>
            <a:r>
              <a:rPr lang="en-US" altLang="ja-JP" dirty="0"/>
              <a:t> </a:t>
            </a:r>
            <a:r>
              <a:rPr lang="en-US" altLang="ja-JP" dirty="0" err="1"/>
              <a:t>tmp</a:t>
            </a:r>
            <a:r>
              <a:rPr lang="en-US" altLang="ja-JP" dirty="0"/>
              <a:t> = “</a:t>
            </a:r>
            <a:r>
              <a:rPr lang="en-US" altLang="ja-JP" dirty="0" err="1"/>
              <a:t>Scala</a:t>
            </a:r>
            <a:r>
              <a:rPr lang="ja-JP" altLang="en-US" dirty="0"/>
              <a:t>楽しい</a:t>
            </a:r>
            <a:r>
              <a:rPr lang="en-US" altLang="ja-JP" dirty="0" smtClean="0"/>
              <a:t>”;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82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import</a:t>
            </a:r>
            <a:r>
              <a:rPr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基本的には同じ</a:t>
            </a:r>
            <a:endParaRPr kumimoji="1" lang="en-US" altLang="ja-JP" dirty="0" smtClean="0"/>
          </a:p>
          <a:p>
            <a:r>
              <a:rPr lang="ja-JP" altLang="en-US" dirty="0"/>
              <a:t>ワールドカード指定が</a:t>
            </a:r>
            <a:r>
              <a:rPr lang="ja-JP" altLang="en-US" dirty="0" smtClean="0"/>
              <a:t>異なる</a:t>
            </a:r>
            <a:endParaRPr lang="en-US" altLang="ja-JP" dirty="0" smtClean="0"/>
          </a:p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の場合は「</a:t>
            </a:r>
            <a:r>
              <a:rPr kumimoji="1" lang="en-US" altLang="ja-JP" dirty="0" smtClean="0"/>
              <a:t>*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import java.io.*; </a:t>
            </a:r>
            <a:endParaRPr kumimoji="1" lang="en-US" altLang="ja-JP" dirty="0" smtClean="0"/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の場合は「</a:t>
            </a:r>
            <a:r>
              <a:rPr lang="en-US" altLang="ja-JP" dirty="0" smtClean="0"/>
              <a:t>_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import java.io</a:t>
            </a:r>
            <a:r>
              <a:rPr lang="en-US" altLang="ja-JP" dirty="0" smtClean="0"/>
              <a:t>._;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82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関数</a:t>
            </a:r>
            <a:r>
              <a:rPr lang="en-US" altLang="ja-JP" dirty="0" smtClean="0"/>
              <a:t>(</a:t>
            </a:r>
            <a:r>
              <a:rPr lang="ja-JP" altLang="en-US" dirty="0" smtClean="0"/>
              <a:t>メソッド</a:t>
            </a:r>
            <a:r>
              <a:rPr lang="en-US" altLang="ja-JP" dirty="0" smtClean="0"/>
              <a:t>)</a:t>
            </a:r>
            <a:r>
              <a:rPr lang="ja-JP" altLang="en-US" dirty="0" smtClean="0"/>
              <a:t>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err="1" smtClean="0"/>
              <a:t>での</a:t>
            </a:r>
            <a:r>
              <a:rPr lang="ja-JP" altLang="en-US" dirty="0" smtClean="0"/>
              <a:t>メソッド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public void test(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x) {</a:t>
            </a:r>
          </a:p>
          <a:p>
            <a:pPr marL="0" indent="0">
              <a:buNone/>
            </a:pPr>
            <a:r>
              <a:rPr lang="en-US" altLang="ja-JP" dirty="0"/>
              <a:t>}</a:t>
            </a:r>
            <a:r>
              <a:rPr lang="en-US" altLang="ja-JP" dirty="0" smtClean="0"/>
              <a:t> </a:t>
            </a:r>
            <a:r>
              <a:rPr lang="en-US" altLang="ja-JP" dirty="0"/>
              <a:t>// </a:t>
            </a:r>
            <a:r>
              <a:rPr lang="ja-JP" altLang="en-US" dirty="0"/>
              <a:t>戻り値なし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public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test(</a:t>
            </a:r>
            <a:r>
              <a:rPr lang="en-US" altLang="ja-JP" dirty="0" err="1"/>
              <a:t>int</a:t>
            </a:r>
            <a:r>
              <a:rPr lang="en-US" altLang="ja-JP" dirty="0"/>
              <a:t> x</a:t>
            </a:r>
            <a:r>
              <a:rPr lang="en-US" altLang="ja-JP" dirty="0" smtClean="0"/>
              <a:t>) {</a:t>
            </a:r>
          </a:p>
          <a:p>
            <a:pPr marL="0" indent="0">
              <a:buNone/>
            </a:pPr>
            <a:r>
              <a:rPr lang="en-US" altLang="ja-JP" dirty="0" smtClean="0"/>
              <a:t>}</a:t>
            </a:r>
            <a:r>
              <a:rPr lang="en-US" altLang="ja-JP" dirty="0"/>
              <a:t> // </a:t>
            </a:r>
            <a:r>
              <a:rPr lang="ja-JP" altLang="en-US" dirty="0"/>
              <a:t>戻り値あり</a:t>
            </a:r>
            <a:r>
              <a:rPr lang="en-US" altLang="ja-JP" dirty="0"/>
              <a:t> 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en-US" altLang="ja-JP" dirty="0" err="1" smtClean="0"/>
              <a:t>Scala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関数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err="1"/>
              <a:t>d</a:t>
            </a:r>
            <a:r>
              <a:rPr lang="en-US" altLang="ja-JP" dirty="0" err="1" smtClean="0"/>
              <a:t>ef</a:t>
            </a:r>
            <a:r>
              <a:rPr lang="en-US" altLang="ja-JP" dirty="0" smtClean="0"/>
              <a:t> test(</a:t>
            </a:r>
            <a:r>
              <a:rPr lang="en-US" altLang="ja-JP" dirty="0" err="1" smtClean="0"/>
              <a:t>x:Int</a:t>
            </a:r>
            <a:r>
              <a:rPr lang="en-US" altLang="ja-JP" dirty="0" smtClean="0"/>
              <a:t>) : Unit = {</a:t>
            </a:r>
          </a:p>
          <a:p>
            <a:pPr marL="0" indent="0">
              <a:buNone/>
            </a:pPr>
            <a:r>
              <a:rPr kumimoji="1" lang="en-US" altLang="ja-JP" dirty="0" smtClean="0"/>
              <a:t>} </a:t>
            </a:r>
            <a:r>
              <a:rPr lang="en-US" altLang="ja-JP" dirty="0"/>
              <a:t>// </a:t>
            </a:r>
            <a:r>
              <a:rPr lang="ja-JP" altLang="en-US" dirty="0"/>
              <a:t>戻り値なし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err="1"/>
              <a:t>d</a:t>
            </a:r>
            <a:r>
              <a:rPr lang="en-US" altLang="ja-JP" dirty="0" err="1" smtClean="0"/>
              <a:t>ef</a:t>
            </a:r>
            <a:r>
              <a:rPr lang="en-US" altLang="ja-JP" dirty="0" smtClean="0"/>
              <a:t> test(</a:t>
            </a:r>
            <a:r>
              <a:rPr lang="en-US" altLang="ja-JP" dirty="0" err="1" smtClean="0"/>
              <a:t>x:Int</a:t>
            </a:r>
            <a:r>
              <a:rPr lang="en-US" altLang="ja-JP" dirty="0" smtClean="0"/>
              <a:t>):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= {</a:t>
            </a:r>
          </a:p>
          <a:p>
            <a:pPr marL="0" indent="0">
              <a:buNone/>
            </a:pPr>
            <a:r>
              <a:rPr kumimoji="1" lang="en-US" altLang="ja-JP" dirty="0" smtClean="0"/>
              <a:t>} </a:t>
            </a:r>
            <a:r>
              <a:rPr lang="en-US" altLang="ja-JP" dirty="0"/>
              <a:t>// </a:t>
            </a:r>
            <a:r>
              <a:rPr lang="ja-JP" altLang="en-US" dirty="0" smtClean="0"/>
              <a:t>戻り値</a:t>
            </a:r>
            <a:r>
              <a:rPr lang="ja-JP" altLang="en-US" dirty="0"/>
              <a:t>あり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82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アクセス修飾子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public</a:t>
            </a:r>
            <a:r>
              <a:rPr kumimoji="1" lang="ja-JP" altLang="en-US" dirty="0" smtClean="0"/>
              <a:t>は</a:t>
            </a:r>
            <a:r>
              <a:rPr kumimoji="1" lang="en-US" altLang="ja-JP" dirty="0" err="1" smtClean="0"/>
              <a:t>Scala</a:t>
            </a:r>
            <a:r>
              <a:rPr kumimoji="1" lang="ja-JP" altLang="en-US" dirty="0" smtClean="0"/>
              <a:t>では存在しない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【Java】</a:t>
            </a:r>
          </a:p>
          <a:p>
            <a:pPr marL="0" indent="0">
              <a:buNone/>
            </a:pPr>
            <a:r>
              <a:rPr lang="en-US" altLang="ja-JP" dirty="0"/>
              <a:t>public void test(</a:t>
            </a:r>
            <a:r>
              <a:rPr lang="en-US" altLang="ja-JP" dirty="0" err="1"/>
              <a:t>int</a:t>
            </a:r>
            <a:r>
              <a:rPr lang="en-US" altLang="ja-JP" dirty="0"/>
              <a:t> x</a:t>
            </a:r>
            <a:r>
              <a:rPr lang="en-US" altLang="ja-JP" dirty="0" smtClean="0"/>
              <a:t>)</a:t>
            </a:r>
          </a:p>
          <a:p>
            <a:pPr marL="0" indent="0">
              <a:buNone/>
            </a:pPr>
            <a:r>
              <a:rPr lang="en-US" altLang="ja-JP" dirty="0" smtClean="0"/>
              <a:t>【</a:t>
            </a:r>
            <a:r>
              <a:rPr lang="en-US" altLang="ja-JP" dirty="0" err="1" smtClean="0"/>
              <a:t>Scala</a:t>
            </a:r>
            <a:r>
              <a:rPr lang="en-US" altLang="ja-JP" dirty="0" smtClean="0"/>
              <a:t>】</a:t>
            </a:r>
          </a:p>
          <a:p>
            <a:pPr marL="0" indent="0">
              <a:buNone/>
            </a:pPr>
            <a:r>
              <a:rPr lang="en-US" altLang="ja-JP" dirty="0" err="1"/>
              <a:t>def</a:t>
            </a:r>
            <a:r>
              <a:rPr lang="en-US" altLang="ja-JP" dirty="0"/>
              <a:t> test(</a:t>
            </a:r>
            <a:r>
              <a:rPr lang="en-US" altLang="ja-JP" dirty="0" err="1"/>
              <a:t>x:Int</a:t>
            </a:r>
            <a:r>
              <a:rPr lang="en-US" altLang="ja-JP" dirty="0"/>
              <a:t>) : </a:t>
            </a:r>
            <a:r>
              <a:rPr lang="en-US" altLang="ja-JP" dirty="0" smtClean="0"/>
              <a:t>Unit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 smtClean="0"/>
              <a:t>上記は同じ意味である。つまり、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では何も指定しないことが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の</a:t>
            </a:r>
            <a:r>
              <a:rPr lang="en-US" altLang="ja-JP" dirty="0" smtClean="0"/>
              <a:t>public</a:t>
            </a:r>
            <a:r>
              <a:rPr lang="ja-JP" altLang="en-US" dirty="0" smtClean="0"/>
              <a:t>となる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82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関数</a:t>
            </a:r>
            <a:r>
              <a:rPr lang="ja-JP" altLang="en-US" dirty="0" smtClean="0"/>
              <a:t>の</a:t>
            </a:r>
            <a:r>
              <a:rPr lang="ja-JP" altLang="en-US" dirty="0"/>
              <a:t>戻り値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の場合は</a:t>
            </a:r>
            <a:r>
              <a:rPr kumimoji="1" lang="en-US" altLang="ja-JP" dirty="0" smtClean="0"/>
              <a:t>return</a:t>
            </a:r>
            <a:r>
              <a:rPr kumimoji="1" lang="ja-JP" altLang="en-US" dirty="0" smtClean="0"/>
              <a:t>で返却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public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test() { </a:t>
            </a:r>
          </a:p>
          <a:p>
            <a:pPr marL="0" indent="0">
              <a:buNone/>
            </a:pPr>
            <a:r>
              <a:rPr lang="en-US" altLang="ja-JP" dirty="0" smtClean="0"/>
              <a:t>    </a:t>
            </a:r>
            <a:r>
              <a:rPr lang="en-US" altLang="ja-JP" dirty="0" err="1" smtClean="0"/>
              <a:t>retrun</a:t>
            </a:r>
            <a:r>
              <a:rPr lang="en-US" altLang="ja-JP" dirty="0" smtClean="0"/>
              <a:t> x;</a:t>
            </a:r>
          </a:p>
          <a:p>
            <a:pPr marL="0" indent="0">
              <a:buNone/>
            </a:pPr>
            <a:r>
              <a:rPr lang="en-US" altLang="ja-JP" dirty="0"/>
              <a:t>}</a:t>
            </a:r>
            <a:endParaRPr lang="en-US" altLang="ja-JP" dirty="0" smtClean="0"/>
          </a:p>
          <a:p>
            <a:r>
              <a:rPr kumimoji="1" lang="en-US" altLang="ja-JP" dirty="0" err="1" smtClean="0"/>
              <a:t>Scala</a:t>
            </a:r>
            <a:r>
              <a:rPr kumimoji="1" lang="ja-JP" altLang="en-US" dirty="0" smtClean="0"/>
              <a:t>の場合は</a:t>
            </a:r>
            <a:r>
              <a:rPr kumimoji="1" lang="en-US" altLang="ja-JP" dirty="0" smtClean="0"/>
              <a:t>return &amp; </a:t>
            </a:r>
            <a:r>
              <a:rPr kumimoji="1" lang="ja-JP" altLang="en-US" dirty="0" smtClean="0"/>
              <a:t>最後の値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err="1"/>
              <a:t>d</a:t>
            </a:r>
            <a:r>
              <a:rPr lang="en-US" altLang="ja-JP" dirty="0" err="1" smtClean="0"/>
              <a:t>ef</a:t>
            </a:r>
            <a:r>
              <a:rPr lang="en-US" altLang="ja-JP" dirty="0" smtClean="0"/>
              <a:t> test():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= {</a:t>
            </a:r>
          </a:p>
          <a:p>
            <a:pPr marL="0" indent="0">
              <a:buNone/>
            </a:pPr>
            <a:r>
              <a:rPr kumimoji="1" lang="en-US" altLang="ja-JP" dirty="0" smtClean="0"/>
              <a:t>    if (x == 2) {</a:t>
            </a:r>
          </a:p>
          <a:p>
            <a:pPr marL="0" indent="0">
              <a:buNone/>
            </a:pPr>
            <a:r>
              <a:rPr kumimoji="1" lang="en-US" altLang="ja-JP" dirty="0" smtClean="0"/>
              <a:t>        return -1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}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x // </a:t>
            </a:r>
            <a:r>
              <a:rPr lang="ja-JP" altLang="en-US" dirty="0" smtClean="0"/>
              <a:t>最後の行も戻り値となる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}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495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5039</TotalTime>
  <Words>587</Words>
  <Application>Microsoft Office PowerPoint</Application>
  <PresentationFormat>画面に合わせる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​​テーマ</vt:lpstr>
      <vt:lpstr>Scala入門 （Javaとの基本的な構文比較）</vt:lpstr>
      <vt:lpstr>Scalaとは？</vt:lpstr>
      <vt:lpstr>変数定義</vt:lpstr>
      <vt:lpstr>定数</vt:lpstr>
      <vt:lpstr>文末</vt:lpstr>
      <vt:lpstr>import文</vt:lpstr>
      <vt:lpstr>関数(メソッド)定義</vt:lpstr>
      <vt:lpstr>アクセス修飾子</vt:lpstr>
      <vt:lpstr>関数の戻り値</vt:lpstr>
      <vt:lpstr>引数のデフォルト値</vt:lpstr>
      <vt:lpstr>多重ループ</vt:lpstr>
      <vt:lpstr>forフィルター</vt:lpstr>
      <vt:lpstr>今回はここまで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社内システムフレームワーク</dc:title>
  <dc:creator>oba</dc:creator>
  <cp:lastModifiedBy>oba</cp:lastModifiedBy>
  <cp:revision>174</cp:revision>
  <dcterms:created xsi:type="dcterms:W3CDTF">2012-06-09T00:23:36Z</dcterms:created>
  <dcterms:modified xsi:type="dcterms:W3CDTF">2012-08-03T05:53:15Z</dcterms:modified>
</cp:coreProperties>
</file>